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1" r:id="rId4"/>
    <p:sldId id="258" r:id="rId5"/>
    <p:sldId id="259" r:id="rId6"/>
    <p:sldId id="263" r:id="rId7"/>
    <p:sldId id="270" r:id="rId8"/>
    <p:sldId id="268" r:id="rId9"/>
    <p:sldId id="275" r:id="rId10"/>
    <p:sldId id="269" r:id="rId11"/>
    <p:sldId id="267" r:id="rId12"/>
    <p:sldId id="266" r:id="rId13"/>
    <p:sldId id="260" r:id="rId14"/>
    <p:sldId id="261" r:id="rId15"/>
    <p:sldId id="274" r:id="rId16"/>
    <p:sldId id="262" r:id="rId17"/>
    <p:sldId id="273" r:id="rId18"/>
    <p:sldId id="272" r:id="rId19"/>
    <p:sldId id="264"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47F3F-C7F6-4F17-BED0-7174EC5B3DEC}" v="64" dt="2024-09-10T20:00:08.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94"/>
  </p:normalViewPr>
  <p:slideViewPr>
    <p:cSldViewPr snapToGrid="0">
      <p:cViewPr varScale="1">
        <p:scale>
          <a:sx n="121" d="100"/>
          <a:sy n="121"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lyn park" userId="22343bdbaf8aceea" providerId="LiveId" clId="{51F47F3F-C7F6-4F17-BED0-7174EC5B3DEC}"/>
    <pc:docChg chg="custSel addSld delSld modSld sldOrd">
      <pc:chgData name="rodlyn park" userId="22343bdbaf8aceea" providerId="LiveId" clId="{51F47F3F-C7F6-4F17-BED0-7174EC5B3DEC}" dt="2024-09-10T20:46:55.207" v="1570" actId="20577"/>
      <pc:docMkLst>
        <pc:docMk/>
      </pc:docMkLst>
      <pc:sldChg chg="modSp">
        <pc:chgData name="rodlyn park" userId="22343bdbaf8aceea" providerId="LiveId" clId="{51F47F3F-C7F6-4F17-BED0-7174EC5B3DEC}" dt="2024-09-10T19:51:43.102" v="1534" actId="20577"/>
        <pc:sldMkLst>
          <pc:docMk/>
          <pc:sldMk cId="4224006477" sldId="257"/>
        </pc:sldMkLst>
        <pc:spChg chg="mod">
          <ac:chgData name="rodlyn park" userId="22343bdbaf8aceea" providerId="LiveId" clId="{51F47F3F-C7F6-4F17-BED0-7174EC5B3DEC}" dt="2024-09-10T19:51:43.102" v="1534" actId="20577"/>
          <ac:spMkLst>
            <pc:docMk/>
            <pc:sldMk cId="4224006477" sldId="257"/>
            <ac:spMk id="3" creationId="{9275FBA3-821D-E021-DCB5-4D0A900DB7EE}"/>
          </ac:spMkLst>
        </pc:spChg>
      </pc:sldChg>
      <pc:sldChg chg="modSp mod">
        <pc:chgData name="rodlyn park" userId="22343bdbaf8aceea" providerId="LiveId" clId="{51F47F3F-C7F6-4F17-BED0-7174EC5B3DEC}" dt="2024-08-26T18:31:12.255" v="1" actId="5793"/>
        <pc:sldMkLst>
          <pc:docMk/>
          <pc:sldMk cId="2459315703" sldId="258"/>
        </pc:sldMkLst>
        <pc:spChg chg="mod">
          <ac:chgData name="rodlyn park" userId="22343bdbaf8aceea" providerId="LiveId" clId="{51F47F3F-C7F6-4F17-BED0-7174EC5B3DEC}" dt="2024-08-26T18:31:12.255" v="1" actId="5793"/>
          <ac:spMkLst>
            <pc:docMk/>
            <pc:sldMk cId="2459315703" sldId="258"/>
            <ac:spMk id="3" creationId="{10B49886-F854-1041-1F4F-BBBE0F3CB59A}"/>
          </ac:spMkLst>
        </pc:spChg>
      </pc:sldChg>
      <pc:sldChg chg="ord">
        <pc:chgData name="rodlyn park" userId="22343bdbaf8aceea" providerId="LiveId" clId="{51F47F3F-C7F6-4F17-BED0-7174EC5B3DEC}" dt="2024-09-09T16:22:51.307" v="1502"/>
        <pc:sldMkLst>
          <pc:docMk/>
          <pc:sldMk cId="4145683323" sldId="260"/>
        </pc:sldMkLst>
      </pc:sldChg>
      <pc:sldChg chg="modSp ord">
        <pc:chgData name="rodlyn park" userId="22343bdbaf8aceea" providerId="LiveId" clId="{51F47F3F-C7F6-4F17-BED0-7174EC5B3DEC}" dt="2024-09-10T19:54:07.464" v="1536" actId="20577"/>
        <pc:sldMkLst>
          <pc:docMk/>
          <pc:sldMk cId="633555885" sldId="261"/>
        </pc:sldMkLst>
        <pc:spChg chg="mod">
          <ac:chgData name="rodlyn park" userId="22343bdbaf8aceea" providerId="LiveId" clId="{51F47F3F-C7F6-4F17-BED0-7174EC5B3DEC}" dt="2024-09-10T19:54:07.464" v="1536" actId="20577"/>
          <ac:spMkLst>
            <pc:docMk/>
            <pc:sldMk cId="633555885" sldId="261"/>
            <ac:spMk id="3" creationId="{0BAAE730-A7A8-20BC-E88F-BE5335124C9F}"/>
          </ac:spMkLst>
        </pc:spChg>
      </pc:sldChg>
      <pc:sldChg chg="modSp">
        <pc:chgData name="rodlyn park" userId="22343bdbaf8aceea" providerId="LiveId" clId="{51F47F3F-C7F6-4F17-BED0-7174EC5B3DEC}" dt="2024-09-10T19:50:56.882" v="1525" actId="20577"/>
        <pc:sldMkLst>
          <pc:docMk/>
          <pc:sldMk cId="1522505688" sldId="262"/>
        </pc:sldMkLst>
        <pc:spChg chg="mod">
          <ac:chgData name="rodlyn park" userId="22343bdbaf8aceea" providerId="LiveId" clId="{51F47F3F-C7F6-4F17-BED0-7174EC5B3DEC}" dt="2024-09-10T19:50:56.882" v="1525" actId="20577"/>
          <ac:spMkLst>
            <pc:docMk/>
            <pc:sldMk cId="1522505688" sldId="262"/>
            <ac:spMk id="3" creationId="{74EABD4A-6B34-C08A-F470-9A075167B0AE}"/>
          </ac:spMkLst>
        </pc:spChg>
      </pc:sldChg>
      <pc:sldChg chg="ord">
        <pc:chgData name="rodlyn park" userId="22343bdbaf8aceea" providerId="LiveId" clId="{51F47F3F-C7F6-4F17-BED0-7174EC5B3DEC}" dt="2024-09-09T16:25:29.546" v="1510"/>
        <pc:sldMkLst>
          <pc:docMk/>
          <pc:sldMk cId="3400108439" sldId="266"/>
        </pc:sldMkLst>
      </pc:sldChg>
      <pc:sldChg chg="ord">
        <pc:chgData name="rodlyn park" userId="22343bdbaf8aceea" providerId="LiveId" clId="{51F47F3F-C7F6-4F17-BED0-7174EC5B3DEC}" dt="2024-09-09T16:21:54.919" v="1500"/>
        <pc:sldMkLst>
          <pc:docMk/>
          <pc:sldMk cId="2774897386" sldId="267"/>
        </pc:sldMkLst>
      </pc:sldChg>
      <pc:sldChg chg="ord">
        <pc:chgData name="rodlyn park" userId="22343bdbaf8aceea" providerId="LiveId" clId="{51F47F3F-C7F6-4F17-BED0-7174EC5B3DEC}" dt="2024-09-09T16:27:50.328" v="1514"/>
        <pc:sldMkLst>
          <pc:docMk/>
          <pc:sldMk cId="3229210222" sldId="268"/>
        </pc:sldMkLst>
      </pc:sldChg>
      <pc:sldChg chg="ord">
        <pc:chgData name="rodlyn park" userId="22343bdbaf8aceea" providerId="LiveId" clId="{51F47F3F-C7F6-4F17-BED0-7174EC5B3DEC}" dt="2024-09-09T16:21:37.944" v="1498"/>
        <pc:sldMkLst>
          <pc:docMk/>
          <pc:sldMk cId="166169709" sldId="269"/>
        </pc:sldMkLst>
      </pc:sldChg>
      <pc:sldChg chg="ord">
        <pc:chgData name="rodlyn park" userId="22343bdbaf8aceea" providerId="LiveId" clId="{51F47F3F-C7F6-4F17-BED0-7174EC5B3DEC}" dt="2024-09-09T16:24:22.957" v="1508"/>
        <pc:sldMkLst>
          <pc:docMk/>
          <pc:sldMk cId="3095361901" sldId="270"/>
        </pc:sldMkLst>
      </pc:sldChg>
      <pc:sldChg chg="modSp new mod modTransition">
        <pc:chgData name="rodlyn park" userId="22343bdbaf8aceea" providerId="LiveId" clId="{51F47F3F-C7F6-4F17-BED0-7174EC5B3DEC}" dt="2024-08-29T20:14:03.256" v="197"/>
        <pc:sldMkLst>
          <pc:docMk/>
          <pc:sldMk cId="2870241422" sldId="271"/>
        </pc:sldMkLst>
        <pc:spChg chg="mod">
          <ac:chgData name="rodlyn park" userId="22343bdbaf8aceea" providerId="LiveId" clId="{51F47F3F-C7F6-4F17-BED0-7174EC5B3DEC}" dt="2024-08-29T20:13:36.983" v="196" actId="255"/>
          <ac:spMkLst>
            <pc:docMk/>
            <pc:sldMk cId="2870241422" sldId="271"/>
            <ac:spMk id="2" creationId="{701A822A-0CF1-B0C2-5D8A-FFDF44B3F365}"/>
          </ac:spMkLst>
        </pc:spChg>
        <pc:spChg chg="mod">
          <ac:chgData name="rodlyn park" userId="22343bdbaf8aceea" providerId="LiveId" clId="{51F47F3F-C7F6-4F17-BED0-7174EC5B3DEC}" dt="2024-08-29T20:13:21.333" v="195" actId="113"/>
          <ac:spMkLst>
            <pc:docMk/>
            <pc:sldMk cId="2870241422" sldId="271"/>
            <ac:spMk id="3" creationId="{087162BF-3D73-BA68-F75C-F14225723853}"/>
          </ac:spMkLst>
        </pc:spChg>
      </pc:sldChg>
      <pc:sldChg chg="modSp new mod modTransition">
        <pc:chgData name="rodlyn park" userId="22343bdbaf8aceea" providerId="LiveId" clId="{51F47F3F-C7F6-4F17-BED0-7174EC5B3DEC}" dt="2024-08-30T21:53:10.990" v="444"/>
        <pc:sldMkLst>
          <pc:docMk/>
          <pc:sldMk cId="852440793" sldId="272"/>
        </pc:sldMkLst>
        <pc:spChg chg="mod">
          <ac:chgData name="rodlyn park" userId="22343bdbaf8aceea" providerId="LiveId" clId="{51F47F3F-C7F6-4F17-BED0-7174EC5B3DEC}" dt="2024-08-30T21:47:09.009" v="199" actId="14100"/>
          <ac:spMkLst>
            <pc:docMk/>
            <pc:sldMk cId="852440793" sldId="272"/>
            <ac:spMk id="2" creationId="{5E25B229-92DF-F3B1-F87A-14CA34E99015}"/>
          </ac:spMkLst>
        </pc:spChg>
        <pc:spChg chg="mod">
          <ac:chgData name="rodlyn park" userId="22343bdbaf8aceea" providerId="LiveId" clId="{51F47F3F-C7F6-4F17-BED0-7174EC5B3DEC}" dt="2024-08-30T21:52:51.046" v="443" actId="5793"/>
          <ac:spMkLst>
            <pc:docMk/>
            <pc:sldMk cId="852440793" sldId="272"/>
            <ac:spMk id="3" creationId="{2502C414-B465-B494-614C-0B124CE36C1B}"/>
          </ac:spMkLst>
        </pc:spChg>
      </pc:sldChg>
      <pc:sldChg chg="modSp new del mod">
        <pc:chgData name="rodlyn park" userId="22343bdbaf8aceea" providerId="LiveId" clId="{51F47F3F-C7F6-4F17-BED0-7174EC5B3DEC}" dt="2024-08-30T21:56:55.904" v="505" actId="47"/>
        <pc:sldMkLst>
          <pc:docMk/>
          <pc:sldMk cId="2324349328" sldId="273"/>
        </pc:sldMkLst>
        <pc:spChg chg="mod">
          <ac:chgData name="rodlyn park" userId="22343bdbaf8aceea" providerId="LiveId" clId="{51F47F3F-C7F6-4F17-BED0-7174EC5B3DEC}" dt="2024-08-30T21:54:08.995" v="446" actId="14100"/>
          <ac:spMkLst>
            <pc:docMk/>
            <pc:sldMk cId="2324349328" sldId="273"/>
            <ac:spMk id="2" creationId="{8C70E48F-3438-4978-1D08-7FB9664E8D9A}"/>
          </ac:spMkLst>
        </pc:spChg>
        <pc:spChg chg="mod">
          <ac:chgData name="rodlyn park" userId="22343bdbaf8aceea" providerId="LiveId" clId="{51F47F3F-C7F6-4F17-BED0-7174EC5B3DEC}" dt="2024-08-30T21:56:46.089" v="504" actId="20577"/>
          <ac:spMkLst>
            <pc:docMk/>
            <pc:sldMk cId="2324349328" sldId="273"/>
            <ac:spMk id="3" creationId="{E2626D47-4A9D-C7F6-B991-FE3485A3B522}"/>
          </ac:spMkLst>
        </pc:spChg>
      </pc:sldChg>
      <pc:sldChg chg="modSp new mod modTransition">
        <pc:chgData name="rodlyn park" userId="22343bdbaf8aceea" providerId="LiveId" clId="{51F47F3F-C7F6-4F17-BED0-7174EC5B3DEC}" dt="2024-08-30T22:08:02.307" v="848"/>
        <pc:sldMkLst>
          <pc:docMk/>
          <pc:sldMk cId="2714789768" sldId="273"/>
        </pc:sldMkLst>
        <pc:spChg chg="mod">
          <ac:chgData name="rodlyn park" userId="22343bdbaf8aceea" providerId="LiveId" clId="{51F47F3F-C7F6-4F17-BED0-7174EC5B3DEC}" dt="2024-08-30T22:07:49.650" v="847" actId="114"/>
          <ac:spMkLst>
            <pc:docMk/>
            <pc:sldMk cId="2714789768" sldId="273"/>
            <ac:spMk id="2" creationId="{B4E1F53F-3C5F-8774-0E2C-17BD538FA13D}"/>
          </ac:spMkLst>
        </pc:spChg>
        <pc:spChg chg="mod">
          <ac:chgData name="rodlyn park" userId="22343bdbaf8aceea" providerId="LiveId" clId="{51F47F3F-C7F6-4F17-BED0-7174EC5B3DEC}" dt="2024-08-30T22:07:08.949" v="843" actId="207"/>
          <ac:spMkLst>
            <pc:docMk/>
            <pc:sldMk cId="2714789768" sldId="273"/>
            <ac:spMk id="3" creationId="{A6AFD65D-67CA-9F15-AD75-7165460D9D4D}"/>
          </ac:spMkLst>
        </pc:spChg>
      </pc:sldChg>
      <pc:sldChg chg="modSp new mod ord modTransition">
        <pc:chgData name="rodlyn park" userId="22343bdbaf8aceea" providerId="LiveId" clId="{51F47F3F-C7F6-4F17-BED0-7174EC5B3DEC}" dt="2024-09-10T20:46:55.207" v="1570" actId="20577"/>
        <pc:sldMkLst>
          <pc:docMk/>
          <pc:sldMk cId="152571500" sldId="274"/>
        </pc:sldMkLst>
        <pc:spChg chg="mod">
          <ac:chgData name="rodlyn park" userId="22343bdbaf8aceea" providerId="LiveId" clId="{51F47F3F-C7F6-4F17-BED0-7174EC5B3DEC}" dt="2024-09-10T20:46:55.207" v="1570" actId="20577"/>
          <ac:spMkLst>
            <pc:docMk/>
            <pc:sldMk cId="152571500" sldId="274"/>
            <ac:spMk id="2" creationId="{8B20BCED-79AE-ACD2-2D03-A64B36AA9E9A}"/>
          </ac:spMkLst>
        </pc:spChg>
        <pc:spChg chg="mod">
          <ac:chgData name="rodlyn park" userId="22343bdbaf8aceea" providerId="LiveId" clId="{51F47F3F-C7F6-4F17-BED0-7174EC5B3DEC}" dt="2024-09-05T17:05:47.425" v="1065" actId="14100"/>
          <ac:spMkLst>
            <pc:docMk/>
            <pc:sldMk cId="152571500" sldId="274"/>
            <ac:spMk id="3" creationId="{4A45775D-84A7-BD49-30BE-3F18DB768605}"/>
          </ac:spMkLst>
        </pc:spChg>
      </pc:sldChg>
      <pc:sldChg chg="modSp new mod modAnim">
        <pc:chgData name="rodlyn park" userId="22343bdbaf8aceea" providerId="LiveId" clId="{51F47F3F-C7F6-4F17-BED0-7174EC5B3DEC}" dt="2024-09-10T20:00:08.942" v="1569" actId="12"/>
        <pc:sldMkLst>
          <pc:docMk/>
          <pc:sldMk cId="1002817318" sldId="275"/>
        </pc:sldMkLst>
        <pc:spChg chg="mod">
          <ac:chgData name="rodlyn park" userId="22343bdbaf8aceea" providerId="LiveId" clId="{51F47F3F-C7F6-4F17-BED0-7174EC5B3DEC}" dt="2024-09-09T16:12:53.142" v="1120" actId="113"/>
          <ac:spMkLst>
            <pc:docMk/>
            <pc:sldMk cId="1002817318" sldId="275"/>
            <ac:spMk id="2" creationId="{29EBFF6E-54A7-97DA-FC5A-3DC6D8C085CB}"/>
          </ac:spMkLst>
        </pc:spChg>
        <pc:spChg chg="mod">
          <ac:chgData name="rodlyn park" userId="22343bdbaf8aceea" providerId="LiveId" clId="{51F47F3F-C7F6-4F17-BED0-7174EC5B3DEC}" dt="2024-09-10T20:00:08.942" v="1569" actId="12"/>
          <ac:spMkLst>
            <pc:docMk/>
            <pc:sldMk cId="1002817318" sldId="275"/>
            <ac:spMk id="3" creationId="{F8D7A776-3382-8075-5581-46F75C5AC3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6F3BF-3934-435B-B263-1F3B2E2A4C16}" type="datetimeFigureOut">
              <a:rPr lang="en-US" smtClean="0"/>
              <a:t>9/12/24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77ADE-A319-4B91-AE7B-782798A5AC6D}" type="slidenum">
              <a:rPr lang="en-US" smtClean="0"/>
              <a:t>‹#›</a:t>
            </a:fld>
            <a:endParaRPr lang="en-US"/>
          </a:p>
        </p:txBody>
      </p:sp>
    </p:spTree>
    <p:extLst>
      <p:ext uri="{BB962C8B-B14F-4D97-AF65-F5344CB8AC3E}">
        <p14:creationId xmlns:p14="http://schemas.microsoft.com/office/powerpoint/2010/main" val="127644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177ADE-A319-4B91-AE7B-782798A5AC6D}" type="slidenum">
              <a:rPr lang="en-US" smtClean="0"/>
              <a:t>2</a:t>
            </a:fld>
            <a:endParaRPr lang="en-US"/>
          </a:p>
        </p:txBody>
      </p:sp>
    </p:spTree>
    <p:extLst>
      <p:ext uri="{BB962C8B-B14F-4D97-AF65-F5344CB8AC3E}">
        <p14:creationId xmlns:p14="http://schemas.microsoft.com/office/powerpoint/2010/main" val="330203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77ADE-A319-4B91-AE7B-782798A5AC6D}" type="slidenum">
              <a:rPr lang="en-US" smtClean="0"/>
              <a:t>5</a:t>
            </a:fld>
            <a:endParaRPr lang="en-US"/>
          </a:p>
        </p:txBody>
      </p:sp>
    </p:spTree>
    <p:extLst>
      <p:ext uri="{BB962C8B-B14F-4D97-AF65-F5344CB8AC3E}">
        <p14:creationId xmlns:p14="http://schemas.microsoft.com/office/powerpoint/2010/main" val="160211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177ADE-A319-4B91-AE7B-782798A5AC6D}" type="slidenum">
              <a:rPr lang="en-US" smtClean="0"/>
              <a:t>7</a:t>
            </a:fld>
            <a:endParaRPr lang="en-US"/>
          </a:p>
        </p:txBody>
      </p:sp>
    </p:spTree>
    <p:extLst>
      <p:ext uri="{BB962C8B-B14F-4D97-AF65-F5344CB8AC3E}">
        <p14:creationId xmlns:p14="http://schemas.microsoft.com/office/powerpoint/2010/main" val="348452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177ADE-A319-4B91-AE7B-782798A5AC6D}" type="slidenum">
              <a:rPr lang="en-US" smtClean="0"/>
              <a:t>10</a:t>
            </a:fld>
            <a:endParaRPr lang="en-US"/>
          </a:p>
        </p:txBody>
      </p:sp>
    </p:spTree>
    <p:extLst>
      <p:ext uri="{BB962C8B-B14F-4D97-AF65-F5344CB8AC3E}">
        <p14:creationId xmlns:p14="http://schemas.microsoft.com/office/powerpoint/2010/main" val="2455305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177ADE-A319-4B91-AE7B-782798A5AC6D}" type="slidenum">
              <a:rPr lang="en-US" smtClean="0"/>
              <a:t>12</a:t>
            </a:fld>
            <a:endParaRPr lang="en-US"/>
          </a:p>
        </p:txBody>
      </p:sp>
    </p:spTree>
    <p:extLst>
      <p:ext uri="{BB962C8B-B14F-4D97-AF65-F5344CB8AC3E}">
        <p14:creationId xmlns:p14="http://schemas.microsoft.com/office/powerpoint/2010/main" val="253983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177ADE-A319-4B91-AE7B-782798A5AC6D}" type="slidenum">
              <a:rPr lang="en-US" smtClean="0"/>
              <a:t>13</a:t>
            </a:fld>
            <a:endParaRPr lang="en-US"/>
          </a:p>
        </p:txBody>
      </p:sp>
    </p:spTree>
    <p:extLst>
      <p:ext uri="{BB962C8B-B14F-4D97-AF65-F5344CB8AC3E}">
        <p14:creationId xmlns:p14="http://schemas.microsoft.com/office/powerpoint/2010/main" val="231200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177ADE-A319-4B91-AE7B-782798A5AC6D}" type="slidenum">
              <a:rPr lang="en-US" smtClean="0"/>
              <a:t>15</a:t>
            </a:fld>
            <a:endParaRPr lang="en-US"/>
          </a:p>
        </p:txBody>
      </p:sp>
    </p:spTree>
    <p:extLst>
      <p:ext uri="{BB962C8B-B14F-4D97-AF65-F5344CB8AC3E}">
        <p14:creationId xmlns:p14="http://schemas.microsoft.com/office/powerpoint/2010/main" val="185740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E95266-41FE-4356-BAD8-C1FADFB7176C}" type="datetimeFigureOut">
              <a:rPr lang="en-US" smtClean="0"/>
              <a:t>9/12/24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255929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E95266-41FE-4356-BAD8-C1FADFB7176C}" type="datetimeFigureOut">
              <a:rPr lang="en-US" smtClean="0"/>
              <a:t>9/12/24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126018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E95266-41FE-4356-BAD8-C1FADFB7176C}" type="datetimeFigureOut">
              <a:rPr lang="en-US" smtClean="0"/>
              <a:t>9/12/24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420528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E95266-41FE-4356-BAD8-C1FADFB7176C}" type="datetimeFigureOut">
              <a:rPr lang="en-US" smtClean="0"/>
              <a:t>9/12/24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EF954-A66E-4B2D-94E5-AF505CD32F2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01491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E95266-41FE-4356-BAD8-C1FADFB7176C}" type="datetimeFigureOut">
              <a:rPr lang="en-US" smtClean="0"/>
              <a:t>9/12/24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1423483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E95266-41FE-4356-BAD8-C1FADFB7176C}" type="datetimeFigureOut">
              <a:rPr lang="en-US" smtClean="0"/>
              <a:t>9/12/24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303773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E95266-41FE-4356-BAD8-C1FADFB7176C}" type="datetimeFigureOut">
              <a:rPr lang="en-US" smtClean="0"/>
              <a:t>9/12/24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1818632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95266-41FE-4356-BAD8-C1FADFB7176C}" type="datetimeFigureOut">
              <a:rPr lang="en-US" smtClean="0"/>
              <a:t>9/12/24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3536158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95266-41FE-4356-BAD8-C1FADFB7176C}" type="datetimeFigureOut">
              <a:rPr lang="en-US" smtClean="0"/>
              <a:t>9/12/24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52550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4E95266-41FE-4356-BAD8-C1FADFB7176C}" type="datetimeFigureOut">
              <a:rPr lang="en-US" smtClean="0"/>
              <a:t>9/12/24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143309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E95266-41FE-4356-BAD8-C1FADFB7176C}" type="datetimeFigureOut">
              <a:rPr lang="en-US" smtClean="0"/>
              <a:t>9/12/24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120595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E95266-41FE-4356-BAD8-C1FADFB7176C}" type="datetimeFigureOut">
              <a:rPr lang="en-US" smtClean="0"/>
              <a:t>9/12/24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57650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E95266-41FE-4356-BAD8-C1FADFB7176C}" type="datetimeFigureOut">
              <a:rPr lang="en-US" smtClean="0"/>
              <a:t>9/12/24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176990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4E95266-41FE-4356-BAD8-C1FADFB7176C}" type="datetimeFigureOut">
              <a:rPr lang="en-US" smtClean="0"/>
              <a:t>9/12/24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324436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E95266-41FE-4356-BAD8-C1FADFB7176C}" type="datetimeFigureOut">
              <a:rPr lang="en-US" smtClean="0"/>
              <a:t>9/12/24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85303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4E95266-41FE-4356-BAD8-C1FADFB7176C}" type="datetimeFigureOut">
              <a:rPr lang="en-US" smtClean="0"/>
              <a:t>9/12/24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412107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E95266-41FE-4356-BAD8-C1FADFB7176C}" type="datetimeFigureOut">
              <a:rPr lang="en-US" smtClean="0"/>
              <a:t>9/12/24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EF954-A66E-4B2D-94E5-AF505CD32F29}" type="slidenum">
              <a:rPr lang="en-US" smtClean="0"/>
              <a:t>‹#›</a:t>
            </a:fld>
            <a:endParaRPr lang="en-US"/>
          </a:p>
        </p:txBody>
      </p:sp>
    </p:spTree>
    <p:extLst>
      <p:ext uri="{BB962C8B-B14F-4D97-AF65-F5344CB8AC3E}">
        <p14:creationId xmlns:p14="http://schemas.microsoft.com/office/powerpoint/2010/main" val="70801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E95266-41FE-4356-BAD8-C1FADFB7176C}" type="datetimeFigureOut">
              <a:rPr lang="en-US" smtClean="0"/>
              <a:t>9/12/24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52EF954-A66E-4B2D-94E5-AF505CD32F29}" type="slidenum">
              <a:rPr lang="en-US" smtClean="0"/>
              <a:t>‹#›</a:t>
            </a:fld>
            <a:endParaRPr lang="en-US"/>
          </a:p>
        </p:txBody>
      </p:sp>
    </p:spTree>
    <p:extLst>
      <p:ext uri="{BB962C8B-B14F-4D97-AF65-F5344CB8AC3E}">
        <p14:creationId xmlns:p14="http://schemas.microsoft.com/office/powerpoint/2010/main" val="22824075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87D2-FC63-097A-CC84-F916B2404ED2}"/>
              </a:ext>
            </a:extLst>
          </p:cNvPr>
          <p:cNvSpPr>
            <a:spLocks noGrp="1"/>
          </p:cNvSpPr>
          <p:nvPr>
            <p:ph type="ctrTitle"/>
          </p:nvPr>
        </p:nvSpPr>
        <p:spPr/>
        <p:txBody>
          <a:bodyPr/>
          <a:lstStyle/>
          <a:p>
            <a:r>
              <a:rPr lang="en-US" dirty="0"/>
              <a:t>Session 4</a:t>
            </a:r>
          </a:p>
        </p:txBody>
      </p:sp>
      <p:sp>
        <p:nvSpPr>
          <p:cNvPr id="3" name="Subtitle 2">
            <a:extLst>
              <a:ext uri="{FF2B5EF4-FFF2-40B4-BE49-F238E27FC236}">
                <a16:creationId xmlns:a16="http://schemas.microsoft.com/office/drawing/2014/main" id="{42A4C342-7BF6-B2A9-CEE4-6F656876E139}"/>
              </a:ext>
            </a:extLst>
          </p:cNvPr>
          <p:cNvSpPr>
            <a:spLocks noGrp="1"/>
          </p:cNvSpPr>
          <p:nvPr>
            <p:ph type="subTitle" idx="1"/>
          </p:nvPr>
        </p:nvSpPr>
        <p:spPr/>
        <p:txBody>
          <a:bodyPr>
            <a:normAutofit/>
          </a:bodyPr>
          <a:lstStyle/>
          <a:p>
            <a:r>
              <a:rPr lang="en-US" sz="3200" b="1" dirty="0">
                <a:solidFill>
                  <a:schemeClr val="bg2">
                    <a:lumMod val="20000"/>
                    <a:lumOff val="80000"/>
                  </a:schemeClr>
                </a:solidFill>
              </a:rPr>
              <a:t>INNER HEALLING AND SPIRITUAL WARFARE</a:t>
            </a:r>
          </a:p>
        </p:txBody>
      </p:sp>
    </p:spTree>
    <p:extLst>
      <p:ext uri="{BB962C8B-B14F-4D97-AF65-F5344CB8AC3E}">
        <p14:creationId xmlns:p14="http://schemas.microsoft.com/office/powerpoint/2010/main" val="10672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4838-4853-AA98-8872-16EC29BCA310}"/>
              </a:ext>
            </a:extLst>
          </p:cNvPr>
          <p:cNvSpPr>
            <a:spLocks noGrp="1"/>
          </p:cNvSpPr>
          <p:nvPr>
            <p:ph type="title"/>
          </p:nvPr>
        </p:nvSpPr>
        <p:spPr>
          <a:xfrm>
            <a:off x="1154956" y="809469"/>
            <a:ext cx="8825657" cy="3597639"/>
          </a:xfrm>
        </p:spPr>
        <p:txBody>
          <a:bodyPr/>
          <a:lstStyle/>
          <a:p>
            <a:pPr marL="0" marR="0" algn="ctr">
              <a:lnSpc>
                <a:spcPct val="107000"/>
              </a:lnSpc>
              <a:spcBef>
                <a:spcPts val="0"/>
              </a:spcBef>
              <a:spcAft>
                <a:spcPts val="800"/>
              </a:spcAft>
            </a:pPr>
            <a:r>
              <a:rPr lang="en-US" sz="4000" b="1" dirty="0">
                <a:solidFill>
                  <a:schemeClr val="bg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“Again, truly I tell you that if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two of you on earth agree about anything they ask for, </a:t>
            </a:r>
            <a:r>
              <a:rPr lang="en-US" sz="4000" b="1" dirty="0">
                <a:solidFill>
                  <a:schemeClr val="bg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it will be done for them by my Father in heaven.”</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63D61B9-7E86-4972-FCC3-B07696BE7DFC}"/>
              </a:ext>
            </a:extLst>
          </p:cNvPr>
          <p:cNvSpPr>
            <a:spLocks noGrp="1"/>
          </p:cNvSpPr>
          <p:nvPr>
            <p:ph type="body" idx="1"/>
          </p:nvPr>
        </p:nvSpPr>
        <p:spPr/>
        <p:txBody>
          <a:bodyPr>
            <a:normAutofit/>
          </a:bodyPr>
          <a:lstStyle/>
          <a:p>
            <a:pPr algn="ctr"/>
            <a:r>
              <a:rPr lang="en-US" sz="3200" b="1" dirty="0"/>
              <a:t>Matthew 18:19</a:t>
            </a:r>
          </a:p>
        </p:txBody>
      </p:sp>
    </p:spTree>
    <p:extLst>
      <p:ext uri="{BB962C8B-B14F-4D97-AF65-F5344CB8AC3E}">
        <p14:creationId xmlns:p14="http://schemas.microsoft.com/office/powerpoint/2010/main" val="16616970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175C-43FD-1740-8E94-AECA5576423D}"/>
              </a:ext>
            </a:extLst>
          </p:cNvPr>
          <p:cNvSpPr>
            <a:spLocks noGrp="1"/>
          </p:cNvSpPr>
          <p:nvPr>
            <p:ph type="title"/>
          </p:nvPr>
        </p:nvSpPr>
        <p:spPr>
          <a:xfrm>
            <a:off x="1154955" y="884420"/>
            <a:ext cx="8825657" cy="3537677"/>
          </a:xfrm>
        </p:spPr>
        <p:txBody>
          <a:bodyPr/>
          <a:lstStyle/>
          <a:p>
            <a:pPr algn="ctr"/>
            <a:r>
              <a:rPr lang="en-US" sz="4000" b="1" dirty="0">
                <a:effectLst/>
                <a:latin typeface="Calibri" panose="020F0502020204030204" pitchFamily="34" charset="0"/>
                <a:ea typeface="Calibri" panose="020F0502020204030204" pitchFamily="34" charset="0"/>
                <a:cs typeface="Times New Roman" panose="02020603050405020304" pitchFamily="18" charset="0"/>
              </a:rPr>
              <a:t> </a:t>
            </a:r>
            <a:r>
              <a:rPr lang="en-US" sz="4400" b="1" dirty="0">
                <a:solidFill>
                  <a:schemeClr val="bg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“Prayer is about joining with the Father, seeing His Heart, </a:t>
            </a:r>
            <a:r>
              <a:rPr lang="en-US" sz="4400" b="1" i="1" dirty="0">
                <a:effectLst/>
                <a:latin typeface="Calibri" panose="020F0502020204030204" pitchFamily="34" charset="0"/>
                <a:ea typeface="Calibri" panose="020F0502020204030204" pitchFamily="34" charset="0"/>
                <a:cs typeface="Times New Roman" panose="02020603050405020304" pitchFamily="18" charset="0"/>
              </a:rPr>
              <a:t>and making decrees necessary to bring His will on the earth.” </a:t>
            </a:r>
            <a:endParaRPr lang="en-US" sz="4400" i="1" dirty="0"/>
          </a:p>
        </p:txBody>
      </p:sp>
      <p:sp>
        <p:nvSpPr>
          <p:cNvPr id="3" name="Text Placeholder 2">
            <a:extLst>
              <a:ext uri="{FF2B5EF4-FFF2-40B4-BE49-F238E27FC236}">
                <a16:creationId xmlns:a16="http://schemas.microsoft.com/office/drawing/2014/main" id="{57FE05D8-CDCF-4146-B4BA-F7C7977F1741}"/>
              </a:ext>
            </a:extLst>
          </p:cNvPr>
          <p:cNvSpPr>
            <a:spLocks noGrp="1"/>
          </p:cNvSpPr>
          <p:nvPr>
            <p:ph type="body" idx="1"/>
          </p:nvPr>
        </p:nvSpPr>
        <p:spPr/>
        <p:txBody>
          <a:bodyPr>
            <a:normAutofit/>
          </a:bodyPr>
          <a:lstStyle/>
          <a:p>
            <a:pPr algn="ctr"/>
            <a:r>
              <a:rPr lang="en-US" sz="3200" b="1" dirty="0"/>
              <a:t>Bill Johnson – Bethel </a:t>
            </a:r>
            <a:r>
              <a:rPr lang="en-US" sz="3200" b="1" dirty="0" err="1"/>
              <a:t>Chruch</a:t>
            </a:r>
            <a:endParaRPr lang="en-US" sz="3200" b="1" dirty="0"/>
          </a:p>
        </p:txBody>
      </p:sp>
    </p:spTree>
    <p:extLst>
      <p:ext uri="{BB962C8B-B14F-4D97-AF65-F5344CB8AC3E}">
        <p14:creationId xmlns:p14="http://schemas.microsoft.com/office/powerpoint/2010/main" val="277489738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9F63-296C-9C2F-2C98-18A98940228B}"/>
              </a:ext>
            </a:extLst>
          </p:cNvPr>
          <p:cNvSpPr>
            <a:spLocks noGrp="1"/>
          </p:cNvSpPr>
          <p:nvPr>
            <p:ph type="title"/>
          </p:nvPr>
        </p:nvSpPr>
        <p:spPr>
          <a:xfrm>
            <a:off x="646111" y="452718"/>
            <a:ext cx="9404723" cy="926377"/>
          </a:xfrm>
        </p:spPr>
        <p:txBody>
          <a:bodyPr/>
          <a:lstStyle/>
          <a:p>
            <a:pPr algn="ctr"/>
            <a:r>
              <a:rPr lang="en-US" b="1" dirty="0"/>
              <a:t>STRONGHOLDS </a:t>
            </a:r>
            <a:r>
              <a:rPr lang="en-US" b="1" dirty="0">
                <a:solidFill>
                  <a:schemeClr val="bg2">
                    <a:lumMod val="20000"/>
                    <a:lumOff val="80000"/>
                  </a:schemeClr>
                </a:solidFill>
              </a:rPr>
              <a:t>OVER A CITY</a:t>
            </a:r>
          </a:p>
        </p:txBody>
      </p:sp>
      <p:sp>
        <p:nvSpPr>
          <p:cNvPr id="3" name="Content Placeholder 2">
            <a:extLst>
              <a:ext uri="{FF2B5EF4-FFF2-40B4-BE49-F238E27FC236}">
                <a16:creationId xmlns:a16="http://schemas.microsoft.com/office/drawing/2014/main" id="{55CB930D-0EC3-7012-DEAC-20D1E08E9D5C}"/>
              </a:ext>
            </a:extLst>
          </p:cNvPr>
          <p:cNvSpPr>
            <a:spLocks noGrp="1"/>
          </p:cNvSpPr>
          <p:nvPr>
            <p:ph idx="1"/>
          </p:nvPr>
        </p:nvSpPr>
        <p:spPr>
          <a:xfrm>
            <a:off x="1103312" y="2023672"/>
            <a:ext cx="8946541" cy="4224728"/>
          </a:xfrm>
        </p:spPr>
        <p:txBody>
          <a:bodyPr>
            <a:normAutofit/>
          </a:bodyPr>
          <a:lstStyle/>
          <a:p>
            <a:r>
              <a:rPr lang="en-US" sz="3600" b="1" dirty="0"/>
              <a:t>Ideological </a:t>
            </a:r>
            <a:r>
              <a:rPr lang="en-US" sz="3600" b="1" dirty="0">
                <a:solidFill>
                  <a:schemeClr val="bg2">
                    <a:lumMod val="20000"/>
                    <a:lumOff val="80000"/>
                  </a:schemeClr>
                </a:solidFill>
              </a:rPr>
              <a:t>Strongholds</a:t>
            </a:r>
          </a:p>
          <a:p>
            <a:r>
              <a:rPr lang="en-US" sz="3600" b="1" dirty="0"/>
              <a:t>Occultic </a:t>
            </a:r>
            <a:r>
              <a:rPr lang="en-US" sz="3600" b="1" dirty="0">
                <a:solidFill>
                  <a:schemeClr val="bg2">
                    <a:lumMod val="20000"/>
                    <a:lumOff val="80000"/>
                  </a:schemeClr>
                </a:solidFill>
              </a:rPr>
              <a:t>Strongholds</a:t>
            </a:r>
          </a:p>
          <a:p>
            <a:r>
              <a:rPr lang="en-US" sz="3600" b="1" dirty="0"/>
              <a:t>Seats of Satan </a:t>
            </a:r>
            <a:r>
              <a:rPr lang="en-US" sz="3600" b="1" dirty="0">
                <a:solidFill>
                  <a:schemeClr val="bg2">
                    <a:lumMod val="20000"/>
                    <a:lumOff val="80000"/>
                  </a:schemeClr>
                </a:solidFill>
              </a:rPr>
              <a:t>Strongholds</a:t>
            </a:r>
          </a:p>
          <a:p>
            <a:r>
              <a:rPr lang="en-US" sz="3600" b="1" dirty="0"/>
              <a:t>Social </a:t>
            </a:r>
            <a:r>
              <a:rPr lang="en-US" sz="3600" b="1" dirty="0">
                <a:solidFill>
                  <a:schemeClr val="bg2">
                    <a:lumMod val="20000"/>
                    <a:lumOff val="80000"/>
                  </a:schemeClr>
                </a:solidFill>
              </a:rPr>
              <a:t>Strongholds</a:t>
            </a:r>
          </a:p>
          <a:p>
            <a:r>
              <a:rPr lang="en-US" sz="3600" b="1" dirty="0"/>
              <a:t>Sectarian </a:t>
            </a:r>
            <a:r>
              <a:rPr lang="en-US" sz="3600" b="1" dirty="0">
                <a:solidFill>
                  <a:schemeClr val="bg2">
                    <a:lumMod val="20000"/>
                    <a:lumOff val="80000"/>
                  </a:schemeClr>
                </a:solidFill>
              </a:rPr>
              <a:t>Strongholds</a:t>
            </a:r>
          </a:p>
          <a:p>
            <a:r>
              <a:rPr lang="en-US" sz="3600" b="1" dirty="0"/>
              <a:t>Sins of the Fathers </a:t>
            </a:r>
            <a:r>
              <a:rPr lang="en-US" sz="3600" b="1" dirty="0">
                <a:solidFill>
                  <a:schemeClr val="bg2">
                    <a:lumMod val="20000"/>
                    <a:lumOff val="80000"/>
                  </a:schemeClr>
                </a:solidFill>
              </a:rPr>
              <a:t>Strongholds</a:t>
            </a:r>
            <a:endParaRPr lang="en-US" sz="3600" b="1" dirty="0"/>
          </a:p>
        </p:txBody>
      </p:sp>
    </p:spTree>
    <p:extLst>
      <p:ext uri="{BB962C8B-B14F-4D97-AF65-F5344CB8AC3E}">
        <p14:creationId xmlns:p14="http://schemas.microsoft.com/office/powerpoint/2010/main" val="3400108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E007-6698-7974-0FB3-701D94466445}"/>
              </a:ext>
            </a:extLst>
          </p:cNvPr>
          <p:cNvSpPr>
            <a:spLocks noGrp="1"/>
          </p:cNvSpPr>
          <p:nvPr>
            <p:ph type="title"/>
          </p:nvPr>
        </p:nvSpPr>
        <p:spPr>
          <a:xfrm>
            <a:off x="646111" y="452718"/>
            <a:ext cx="9404723" cy="1211190"/>
          </a:xfrm>
        </p:spPr>
        <p:txBody>
          <a:bodyPr/>
          <a:lstStyle/>
          <a:p>
            <a:pPr algn="ctr"/>
            <a:r>
              <a:rPr lang="en-US" b="1" dirty="0"/>
              <a:t>SPIRITUAL MAPPING</a:t>
            </a:r>
            <a:br>
              <a:rPr lang="en-US" sz="3200" b="1" dirty="0"/>
            </a:br>
            <a:r>
              <a:rPr lang="en-US" sz="3000" b="1" dirty="0">
                <a:solidFill>
                  <a:schemeClr val="bg2">
                    <a:lumMod val="20000"/>
                    <a:lumOff val="80000"/>
                  </a:schemeClr>
                </a:solidFill>
              </a:rPr>
              <a:t>Looks at historical wounds and strongholds of city</a:t>
            </a:r>
            <a:endParaRPr lang="en-US" sz="3000" b="1" dirty="0"/>
          </a:p>
        </p:txBody>
      </p:sp>
      <p:sp>
        <p:nvSpPr>
          <p:cNvPr id="3" name="Content Placeholder 2">
            <a:extLst>
              <a:ext uri="{FF2B5EF4-FFF2-40B4-BE49-F238E27FC236}">
                <a16:creationId xmlns:a16="http://schemas.microsoft.com/office/drawing/2014/main" id="{0EBD697A-4E60-F9D4-8193-0725173E3952}"/>
              </a:ext>
            </a:extLst>
          </p:cNvPr>
          <p:cNvSpPr>
            <a:spLocks noGrp="1"/>
          </p:cNvSpPr>
          <p:nvPr>
            <p:ph idx="1"/>
          </p:nvPr>
        </p:nvSpPr>
        <p:spPr>
          <a:xfrm>
            <a:off x="1103312" y="2218544"/>
            <a:ext cx="8946541" cy="4029855"/>
          </a:xfrm>
        </p:spPr>
        <p:txBody>
          <a:bodyPr>
            <a:normAutofit/>
          </a:bodyPr>
          <a:lstStyle/>
          <a:p>
            <a:r>
              <a:rPr lang="en-US" sz="3600" b="1" dirty="0"/>
              <a:t>1. What is wrong </a:t>
            </a:r>
            <a:r>
              <a:rPr lang="en-US" sz="3600" b="1" dirty="0">
                <a:solidFill>
                  <a:schemeClr val="bg2">
                    <a:lumMod val="20000"/>
                    <a:lumOff val="80000"/>
                  </a:schemeClr>
                </a:solidFill>
              </a:rPr>
              <a:t>with the community of location?</a:t>
            </a:r>
          </a:p>
          <a:p>
            <a:r>
              <a:rPr lang="en-US" sz="3600" b="1" dirty="0"/>
              <a:t>2. Where </a:t>
            </a:r>
            <a:r>
              <a:rPr lang="en-US" sz="3600" b="1" dirty="0">
                <a:solidFill>
                  <a:schemeClr val="bg2">
                    <a:lumMod val="20000"/>
                    <a:lumOff val="80000"/>
                  </a:schemeClr>
                </a:solidFill>
              </a:rPr>
              <a:t>did the problem(s) come from?</a:t>
            </a:r>
          </a:p>
          <a:p>
            <a:r>
              <a:rPr lang="en-US" sz="3600" b="1" dirty="0"/>
              <a:t>3. What </a:t>
            </a:r>
            <a:r>
              <a:rPr lang="en-US" sz="3600" b="1" dirty="0">
                <a:solidFill>
                  <a:schemeClr val="bg2">
                    <a:lumMod val="20000"/>
                    <a:lumOff val="80000"/>
                  </a:schemeClr>
                </a:solidFill>
              </a:rPr>
              <a:t>can be done to make things better?</a:t>
            </a:r>
          </a:p>
        </p:txBody>
      </p:sp>
    </p:spTree>
    <p:extLst>
      <p:ext uri="{BB962C8B-B14F-4D97-AF65-F5344CB8AC3E}">
        <p14:creationId xmlns:p14="http://schemas.microsoft.com/office/powerpoint/2010/main" val="41456833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EA63-3DBC-8F14-5CBD-4922CC34EE13}"/>
              </a:ext>
            </a:extLst>
          </p:cNvPr>
          <p:cNvSpPr>
            <a:spLocks noGrp="1"/>
          </p:cNvSpPr>
          <p:nvPr>
            <p:ph type="title"/>
          </p:nvPr>
        </p:nvSpPr>
        <p:spPr>
          <a:xfrm>
            <a:off x="646111" y="452718"/>
            <a:ext cx="9404723" cy="911387"/>
          </a:xfrm>
        </p:spPr>
        <p:txBody>
          <a:bodyPr/>
          <a:lstStyle/>
          <a:p>
            <a:pPr algn="ctr"/>
            <a:r>
              <a:rPr lang="en-US" b="1" dirty="0">
                <a:solidFill>
                  <a:schemeClr val="bg2">
                    <a:lumMod val="20000"/>
                    <a:lumOff val="80000"/>
                  </a:schemeClr>
                </a:solidFill>
              </a:rPr>
              <a:t>SPIRITUAL  MAPPING - </a:t>
            </a:r>
            <a:r>
              <a:rPr lang="en-US" b="1" dirty="0">
                <a:solidFill>
                  <a:schemeClr val="tx1"/>
                </a:solidFill>
              </a:rPr>
              <a:t>LOOK FOR</a:t>
            </a:r>
          </a:p>
        </p:txBody>
      </p:sp>
      <p:sp>
        <p:nvSpPr>
          <p:cNvPr id="3" name="Content Placeholder 2">
            <a:extLst>
              <a:ext uri="{FF2B5EF4-FFF2-40B4-BE49-F238E27FC236}">
                <a16:creationId xmlns:a16="http://schemas.microsoft.com/office/drawing/2014/main" id="{0BAAE730-A7A8-20BC-E88F-BE5335124C9F}"/>
              </a:ext>
            </a:extLst>
          </p:cNvPr>
          <p:cNvSpPr>
            <a:spLocks noGrp="1"/>
          </p:cNvSpPr>
          <p:nvPr>
            <p:ph idx="1"/>
          </p:nvPr>
        </p:nvSpPr>
        <p:spPr>
          <a:xfrm>
            <a:off x="1103312" y="2023672"/>
            <a:ext cx="8946541" cy="4224728"/>
          </a:xfrm>
        </p:spPr>
        <p:txBody>
          <a:bodyPr>
            <a:normAutofit/>
          </a:bodyPr>
          <a:lstStyle/>
          <a:p>
            <a:r>
              <a:rPr lang="en-US" sz="2800" b="1" dirty="0"/>
              <a:t>The Ancient People: </a:t>
            </a:r>
            <a:r>
              <a:rPr lang="en-US" sz="2800" b="1" dirty="0">
                <a:solidFill>
                  <a:schemeClr val="bg2">
                    <a:lumMod val="20000"/>
                    <a:lumOff val="80000"/>
                  </a:schemeClr>
                </a:solidFill>
              </a:rPr>
              <a:t>their religion &amp; world-view; </a:t>
            </a:r>
            <a:r>
              <a:rPr lang="en-US" sz="2800" b="1" dirty="0"/>
              <a:t>The Original Founders: </a:t>
            </a:r>
            <a:r>
              <a:rPr lang="en-US" sz="2800" b="1" dirty="0">
                <a:solidFill>
                  <a:schemeClr val="bg2">
                    <a:lumMod val="20000"/>
                    <a:lumOff val="80000"/>
                  </a:schemeClr>
                </a:solidFill>
              </a:rPr>
              <a:t>their vision &amp; world-view</a:t>
            </a:r>
          </a:p>
          <a:p>
            <a:r>
              <a:rPr lang="en-US" sz="2800" b="1" dirty="0">
                <a:solidFill>
                  <a:schemeClr val="bg2">
                    <a:lumMod val="20000"/>
                    <a:lumOff val="80000"/>
                  </a:schemeClr>
                </a:solidFill>
              </a:rPr>
              <a:t>Significant wars, disasters, massacres &amp; epidemics that affected the area </a:t>
            </a:r>
            <a:r>
              <a:rPr lang="en-US" sz="2800" b="1" dirty="0"/>
              <a:t>– things that “defiled” the land.</a:t>
            </a:r>
          </a:p>
          <a:p>
            <a:r>
              <a:rPr lang="en-US" sz="2800" b="1" dirty="0"/>
              <a:t>Church beginnings and revivals: </a:t>
            </a:r>
            <a:r>
              <a:rPr lang="en-US" sz="2800" b="1" dirty="0">
                <a:solidFill>
                  <a:schemeClr val="bg2">
                    <a:lumMod val="20000"/>
                    <a:lumOff val="80000"/>
                  </a:schemeClr>
                </a:solidFill>
              </a:rPr>
              <a:t>Good things that we must pray into after tearing down strongholds.</a:t>
            </a:r>
          </a:p>
        </p:txBody>
      </p:sp>
    </p:spTree>
    <p:extLst>
      <p:ext uri="{BB962C8B-B14F-4D97-AF65-F5344CB8AC3E}">
        <p14:creationId xmlns:p14="http://schemas.microsoft.com/office/powerpoint/2010/main" val="633555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BCED-79AE-ACD2-2D03-A64B36AA9E9A}"/>
              </a:ext>
            </a:extLst>
          </p:cNvPr>
          <p:cNvSpPr>
            <a:spLocks noGrp="1"/>
          </p:cNvSpPr>
          <p:nvPr>
            <p:ph type="title"/>
          </p:nvPr>
        </p:nvSpPr>
        <p:spPr>
          <a:xfrm>
            <a:off x="1154954" y="1244183"/>
            <a:ext cx="8825659" cy="3972393"/>
          </a:xfrm>
        </p:spPr>
        <p:txBody>
          <a:bodyPr/>
          <a:lstStyle/>
          <a:p>
            <a:pPr algn="ctr"/>
            <a:r>
              <a:rPr lang="en-US" sz="4000" b="1" dirty="0">
                <a:solidFill>
                  <a:schemeClr val="bg2">
                    <a:lumMod val="20000"/>
                    <a:lumOff val="80000"/>
                  </a:schemeClr>
                </a:solidFill>
              </a:rPr>
              <a:t>Proverbs 22:28 basically says that to </a:t>
            </a:r>
            <a:r>
              <a:rPr lang="en-US" sz="4000" b="1" dirty="0">
                <a:solidFill>
                  <a:schemeClr val="tx1"/>
                </a:solidFill>
              </a:rPr>
              <a:t>displace indigenous people from their land or to cheat or compromise in any business dealings,</a:t>
            </a:r>
            <a:r>
              <a:rPr lang="en-US" sz="4000" b="1" dirty="0">
                <a:solidFill>
                  <a:schemeClr val="bg2">
                    <a:lumMod val="20000"/>
                    <a:lumOff val="80000"/>
                  </a:schemeClr>
                </a:solidFill>
              </a:rPr>
              <a:t> is a grievous sin against them, the land, their ancestors, and against God.</a:t>
            </a:r>
          </a:p>
        </p:txBody>
      </p:sp>
      <p:sp>
        <p:nvSpPr>
          <p:cNvPr id="3" name="Text Placeholder 2">
            <a:extLst>
              <a:ext uri="{FF2B5EF4-FFF2-40B4-BE49-F238E27FC236}">
                <a16:creationId xmlns:a16="http://schemas.microsoft.com/office/drawing/2014/main" id="{4A45775D-84A7-BD49-30BE-3F18DB768605}"/>
              </a:ext>
            </a:extLst>
          </p:cNvPr>
          <p:cNvSpPr>
            <a:spLocks noGrp="1"/>
          </p:cNvSpPr>
          <p:nvPr>
            <p:ph type="body" sz="half" idx="2"/>
          </p:nvPr>
        </p:nvSpPr>
        <p:spPr>
          <a:xfrm>
            <a:off x="1154954" y="5613816"/>
            <a:ext cx="8825659" cy="405983"/>
          </a:xfrm>
        </p:spPr>
        <p:txBody>
          <a:bodyPr/>
          <a:lstStyle/>
          <a:p>
            <a:endParaRPr lang="en-US" dirty="0"/>
          </a:p>
        </p:txBody>
      </p:sp>
    </p:spTree>
    <p:extLst>
      <p:ext uri="{BB962C8B-B14F-4D97-AF65-F5344CB8AC3E}">
        <p14:creationId xmlns:p14="http://schemas.microsoft.com/office/powerpoint/2010/main" val="152571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408F-F008-567F-8697-A0A6374CC3EB}"/>
              </a:ext>
            </a:extLst>
          </p:cNvPr>
          <p:cNvSpPr>
            <a:spLocks noGrp="1"/>
          </p:cNvSpPr>
          <p:nvPr>
            <p:ph type="title"/>
          </p:nvPr>
        </p:nvSpPr>
        <p:spPr>
          <a:xfrm>
            <a:off x="646111" y="452718"/>
            <a:ext cx="9404723" cy="821446"/>
          </a:xfrm>
        </p:spPr>
        <p:txBody>
          <a:bodyPr/>
          <a:lstStyle/>
          <a:p>
            <a:pPr algn="ctr"/>
            <a:r>
              <a:rPr lang="en-US" b="1" dirty="0"/>
              <a:t>WITCHCRAFT</a:t>
            </a:r>
          </a:p>
        </p:txBody>
      </p:sp>
      <p:sp>
        <p:nvSpPr>
          <p:cNvPr id="3" name="Content Placeholder 2">
            <a:extLst>
              <a:ext uri="{FF2B5EF4-FFF2-40B4-BE49-F238E27FC236}">
                <a16:creationId xmlns:a16="http://schemas.microsoft.com/office/drawing/2014/main" id="{74EABD4A-6B34-C08A-F470-9A075167B0AE}"/>
              </a:ext>
            </a:extLst>
          </p:cNvPr>
          <p:cNvSpPr>
            <a:spLocks noGrp="1"/>
          </p:cNvSpPr>
          <p:nvPr>
            <p:ph idx="1"/>
          </p:nvPr>
        </p:nvSpPr>
        <p:spPr>
          <a:xfrm>
            <a:off x="1103312" y="1469036"/>
            <a:ext cx="8946541" cy="4779363"/>
          </a:xfrm>
        </p:spPr>
        <p:txBody>
          <a:bodyPr>
            <a:normAutofit/>
          </a:bodyPr>
          <a:lstStyle/>
          <a:p>
            <a:r>
              <a:rPr lang="en-US" sz="2800" b="1" dirty="0">
                <a:solidFill>
                  <a:schemeClr val="bg2">
                    <a:lumMod val="20000"/>
                    <a:lumOff val="80000"/>
                  </a:schemeClr>
                </a:solidFill>
              </a:rPr>
              <a:t>According to a 2022 NBC article, </a:t>
            </a:r>
            <a:r>
              <a:rPr lang="en-US" sz="2800" b="1" dirty="0"/>
              <a:t>Witchcraft </a:t>
            </a:r>
            <a:r>
              <a:rPr lang="en-US" sz="2800" b="1" dirty="0">
                <a:solidFill>
                  <a:schemeClr val="bg2">
                    <a:lumMod val="20000"/>
                    <a:lumOff val="80000"/>
                  </a:schemeClr>
                </a:solidFill>
              </a:rPr>
              <a:t>(Wicca, paganism, folk magic, New Age traditions) </a:t>
            </a:r>
            <a:r>
              <a:rPr lang="en-US" sz="2800" b="1" dirty="0"/>
              <a:t>is one of </a:t>
            </a:r>
            <a:r>
              <a:rPr lang="en-US" sz="2800" b="1"/>
              <a:t>the fastest </a:t>
            </a:r>
            <a:r>
              <a:rPr lang="en-US" sz="2800" b="1" dirty="0"/>
              <a:t>growing spiritual practices in America.</a:t>
            </a:r>
          </a:p>
          <a:p>
            <a:pPr marL="0" indent="0">
              <a:buNone/>
            </a:pPr>
            <a:endParaRPr lang="en-US" sz="2800" dirty="0"/>
          </a:p>
          <a:p>
            <a:r>
              <a:rPr lang="en-US" sz="2800" b="1" dirty="0"/>
              <a:t>2014 Pew Research Center predicted that by 2050, </a:t>
            </a:r>
            <a:r>
              <a:rPr lang="en-US" sz="2800" b="1" dirty="0">
                <a:solidFill>
                  <a:schemeClr val="bg2">
                    <a:lumMod val="20000"/>
                    <a:lumOff val="80000"/>
                  </a:schemeClr>
                </a:solidFill>
              </a:rPr>
              <a:t>the number of people practicing faiths outside of Christianity, Judaism, Islam, Hinduism &amp; Buddhism, </a:t>
            </a:r>
            <a:r>
              <a:rPr lang="en-US" sz="2800" b="1" dirty="0"/>
              <a:t>would TRIPLE due to turning to religions such as Wicca and Pagan religions</a:t>
            </a:r>
            <a:r>
              <a:rPr lang="en-US" sz="2800" dirty="0"/>
              <a:t>.</a:t>
            </a:r>
          </a:p>
        </p:txBody>
      </p:sp>
    </p:spTree>
    <p:extLst>
      <p:ext uri="{BB962C8B-B14F-4D97-AF65-F5344CB8AC3E}">
        <p14:creationId xmlns:p14="http://schemas.microsoft.com/office/powerpoint/2010/main" val="1522505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F53F-3C5F-8774-0E2C-17BD538FA13D}"/>
              </a:ext>
            </a:extLst>
          </p:cNvPr>
          <p:cNvSpPr>
            <a:spLocks noGrp="1"/>
          </p:cNvSpPr>
          <p:nvPr>
            <p:ph type="title"/>
          </p:nvPr>
        </p:nvSpPr>
        <p:spPr>
          <a:xfrm>
            <a:off x="646111" y="1334125"/>
            <a:ext cx="9404723" cy="4107305"/>
          </a:xfrm>
        </p:spPr>
        <p:txBody>
          <a:bodyPr/>
          <a:lstStyle/>
          <a:p>
            <a:pPr algn="ctr"/>
            <a:r>
              <a:rPr lang="en-US" sz="3200" b="1" dirty="0"/>
              <a:t>“</a:t>
            </a:r>
            <a:r>
              <a:rPr lang="en-US" sz="3200" b="1" i="1" dirty="0"/>
              <a:t>All authority in heaven and on earth has been given to me. Go therefore </a:t>
            </a:r>
            <a:r>
              <a:rPr lang="en-US" sz="3200" b="1" dirty="0">
                <a:solidFill>
                  <a:schemeClr val="bg2">
                    <a:lumMod val="20000"/>
                    <a:lumOff val="80000"/>
                  </a:schemeClr>
                </a:solidFill>
              </a:rPr>
              <a:t>and make disciples of all nations, baptizing them in the name of the Father and of the Son and of the Holy Spirit, teaching them to observe all that I have commanded you.</a:t>
            </a:r>
            <a:r>
              <a:rPr lang="en-US" sz="3200" b="1" dirty="0"/>
              <a:t> </a:t>
            </a:r>
            <a:r>
              <a:rPr lang="en-US" sz="3200" b="1" dirty="0">
                <a:solidFill>
                  <a:schemeClr val="bg2">
                    <a:lumMod val="20000"/>
                    <a:lumOff val="80000"/>
                  </a:schemeClr>
                </a:solidFill>
              </a:rPr>
              <a:t>And behold, </a:t>
            </a:r>
            <a:r>
              <a:rPr lang="en-US" sz="3200" b="1" i="1" dirty="0"/>
              <a:t>I am with you always, to the end of the age.”</a:t>
            </a:r>
          </a:p>
        </p:txBody>
      </p:sp>
      <p:sp>
        <p:nvSpPr>
          <p:cNvPr id="3" name="Content Placeholder 2">
            <a:extLst>
              <a:ext uri="{FF2B5EF4-FFF2-40B4-BE49-F238E27FC236}">
                <a16:creationId xmlns:a16="http://schemas.microsoft.com/office/drawing/2014/main" id="{A6AFD65D-67CA-9F15-AD75-7165460D9D4D}"/>
              </a:ext>
            </a:extLst>
          </p:cNvPr>
          <p:cNvSpPr>
            <a:spLocks noGrp="1"/>
          </p:cNvSpPr>
          <p:nvPr>
            <p:ph idx="1"/>
          </p:nvPr>
        </p:nvSpPr>
        <p:spPr>
          <a:xfrm>
            <a:off x="1103312" y="5441430"/>
            <a:ext cx="8946541" cy="806969"/>
          </a:xfrm>
        </p:spPr>
        <p:txBody>
          <a:bodyPr>
            <a:normAutofit/>
          </a:bodyPr>
          <a:lstStyle/>
          <a:p>
            <a:pPr marL="0" indent="0" algn="ctr">
              <a:buNone/>
            </a:pPr>
            <a:r>
              <a:rPr lang="en-US" sz="3600" b="1" dirty="0">
                <a:solidFill>
                  <a:schemeClr val="bg2">
                    <a:lumMod val="20000"/>
                    <a:lumOff val="80000"/>
                  </a:schemeClr>
                </a:solidFill>
              </a:rPr>
              <a:t>Matt. 28:18-20</a:t>
            </a:r>
          </a:p>
        </p:txBody>
      </p:sp>
    </p:spTree>
    <p:extLst>
      <p:ext uri="{BB962C8B-B14F-4D97-AF65-F5344CB8AC3E}">
        <p14:creationId xmlns:p14="http://schemas.microsoft.com/office/powerpoint/2010/main" val="2714789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B229-92DF-F3B1-F87A-14CA34E99015}"/>
              </a:ext>
            </a:extLst>
          </p:cNvPr>
          <p:cNvSpPr>
            <a:spLocks noGrp="1"/>
          </p:cNvSpPr>
          <p:nvPr>
            <p:ph type="title"/>
          </p:nvPr>
        </p:nvSpPr>
        <p:spPr>
          <a:xfrm>
            <a:off x="646111" y="452718"/>
            <a:ext cx="9404723" cy="156883"/>
          </a:xfrm>
        </p:spPr>
        <p:txBody>
          <a:bodyPr/>
          <a:lstStyle/>
          <a:p>
            <a:endParaRPr lang="en-US" dirty="0"/>
          </a:p>
        </p:txBody>
      </p:sp>
      <p:sp>
        <p:nvSpPr>
          <p:cNvPr id="3" name="Content Placeholder 2">
            <a:extLst>
              <a:ext uri="{FF2B5EF4-FFF2-40B4-BE49-F238E27FC236}">
                <a16:creationId xmlns:a16="http://schemas.microsoft.com/office/drawing/2014/main" id="{2502C414-B465-B494-614C-0B124CE36C1B}"/>
              </a:ext>
            </a:extLst>
          </p:cNvPr>
          <p:cNvSpPr>
            <a:spLocks noGrp="1"/>
          </p:cNvSpPr>
          <p:nvPr>
            <p:ph idx="1"/>
          </p:nvPr>
        </p:nvSpPr>
        <p:spPr>
          <a:xfrm>
            <a:off x="1103312" y="929390"/>
            <a:ext cx="8946541" cy="5319010"/>
          </a:xfrm>
        </p:spPr>
        <p:txBody>
          <a:bodyPr>
            <a:normAutofit/>
          </a:bodyPr>
          <a:lstStyle/>
          <a:p>
            <a:pPr marL="0" indent="0" algn="ctr">
              <a:buNone/>
            </a:pPr>
            <a:r>
              <a:rPr lang="en-US" sz="3600" b="1" dirty="0">
                <a:solidFill>
                  <a:schemeClr val="bg2">
                    <a:lumMod val="20000"/>
                    <a:lumOff val="80000"/>
                  </a:schemeClr>
                </a:solidFill>
              </a:rPr>
              <a:t>Satan has NO power to originate anything; </a:t>
            </a:r>
            <a:r>
              <a:rPr lang="en-US" sz="3600" b="1" dirty="0"/>
              <a:t>he can only manipulate that which is already under the judgement of God.</a:t>
            </a:r>
          </a:p>
          <a:p>
            <a:pPr marL="0" indent="0" algn="ctr">
              <a:buNone/>
            </a:pPr>
            <a:endParaRPr lang="en-US" sz="2800" b="1" dirty="0"/>
          </a:p>
          <a:p>
            <a:pPr algn="ctr"/>
            <a:r>
              <a:rPr lang="en-US" sz="3600" b="1" dirty="0">
                <a:solidFill>
                  <a:schemeClr val="bg2">
                    <a:lumMod val="20000"/>
                    <a:lumOff val="80000"/>
                  </a:schemeClr>
                </a:solidFill>
              </a:rPr>
              <a:t>All sin is under the judgement of God </a:t>
            </a:r>
            <a:r>
              <a:rPr lang="en-US" sz="3600" b="1" dirty="0"/>
              <a:t>and whatever is under God’s judgement is accessible to evil spirits.</a:t>
            </a:r>
          </a:p>
        </p:txBody>
      </p:sp>
    </p:spTree>
    <p:extLst>
      <p:ext uri="{BB962C8B-B14F-4D97-AF65-F5344CB8AC3E}">
        <p14:creationId xmlns:p14="http://schemas.microsoft.com/office/powerpoint/2010/main" val="85244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B182-8CBC-3C15-10AB-DD3D0B888ABC}"/>
              </a:ext>
            </a:extLst>
          </p:cNvPr>
          <p:cNvSpPr>
            <a:spLocks noGrp="1"/>
          </p:cNvSpPr>
          <p:nvPr>
            <p:ph type="title"/>
          </p:nvPr>
        </p:nvSpPr>
        <p:spPr>
          <a:xfrm>
            <a:off x="646111" y="1064301"/>
            <a:ext cx="9404723" cy="704537"/>
          </a:xfrm>
        </p:spPr>
        <p:txBody>
          <a:bodyPr/>
          <a:lstStyle/>
          <a:p>
            <a:pPr marL="342900" marR="0" lvl="0" indent="-342900" algn="ctr" defTabSz="457200" rtl="0" eaLnBrk="1" fontAlgn="auto" latinLnBrk="0" hangingPunct="1">
              <a:lnSpc>
                <a:spcPct val="100000"/>
              </a:lnSpc>
              <a:spcBef>
                <a:spcPts val="1000"/>
              </a:spcBef>
              <a:spcAft>
                <a:spcPts val="0"/>
              </a:spcAft>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j-ea"/>
                <a:cs typeface="+mj-cs"/>
              </a:rPr>
              <a:t>Clean hands and pure heart </a:t>
            </a:r>
            <a:r>
              <a:rPr kumimoji="0" lang="en-US" sz="2800" b="1" i="0" u="none" strike="noStrike" kern="1200" cap="none" spc="0" normalizeH="0" baseline="0" noProof="0" dirty="0">
                <a:ln>
                  <a:noFill/>
                </a:ln>
                <a:solidFill>
                  <a:srgbClr val="1E5155">
                    <a:lumMod val="20000"/>
                    <a:lumOff val="80000"/>
                  </a:srgbClr>
                </a:solidFill>
                <a:effectLst/>
                <a:uLnTx/>
                <a:uFillTx/>
                <a:latin typeface="Century Gothic" panose="020B0502020202020204"/>
                <a:ea typeface="+mj-ea"/>
                <a:cs typeface="+mj-cs"/>
              </a:rPr>
              <a:t>(Psalm 24:3-4)</a:t>
            </a:r>
            <a:br>
              <a:rPr kumimoji="0" lang="en-US" sz="2800" b="1" i="0" u="none" strike="noStrike" kern="1200" cap="none" spc="0" normalizeH="0" baseline="0" noProof="0" dirty="0">
                <a:ln>
                  <a:noFill/>
                </a:ln>
                <a:solidFill>
                  <a:srgbClr val="1E5155">
                    <a:lumMod val="20000"/>
                    <a:lumOff val="80000"/>
                  </a:srgbClr>
                </a:solidFill>
                <a:effectLst/>
                <a:uLnTx/>
                <a:uFillTx/>
                <a:latin typeface="Century Gothic" panose="020B0502020202020204"/>
                <a:ea typeface="+mj-ea"/>
                <a:cs typeface="+mj-cs"/>
              </a:rPr>
            </a:br>
            <a:endParaRPr lang="en-US" dirty="0"/>
          </a:p>
        </p:txBody>
      </p:sp>
      <p:sp>
        <p:nvSpPr>
          <p:cNvPr id="3" name="Content Placeholder 2">
            <a:extLst>
              <a:ext uri="{FF2B5EF4-FFF2-40B4-BE49-F238E27FC236}">
                <a16:creationId xmlns:a16="http://schemas.microsoft.com/office/drawing/2014/main" id="{80AB14EF-A09D-60B1-93B1-49D052AEA3D3}"/>
              </a:ext>
            </a:extLst>
          </p:cNvPr>
          <p:cNvSpPr>
            <a:spLocks noGrp="1"/>
          </p:cNvSpPr>
          <p:nvPr>
            <p:ph idx="1"/>
          </p:nvPr>
        </p:nvSpPr>
        <p:spPr>
          <a:xfrm>
            <a:off x="1103312" y="1768839"/>
            <a:ext cx="8946541" cy="4946753"/>
          </a:xfrm>
        </p:spPr>
        <p:txBody>
          <a:bodyPr>
            <a:normAutofit/>
          </a:bodyPr>
          <a:lstStyle/>
          <a:p>
            <a:r>
              <a:rPr lang="en-US" sz="2800" b="1" dirty="0"/>
              <a:t>Put on the Full Armor of God </a:t>
            </a:r>
            <a:r>
              <a:rPr lang="en-US" sz="2800" b="1" dirty="0">
                <a:solidFill>
                  <a:schemeClr val="bg2">
                    <a:lumMod val="20000"/>
                    <a:lumOff val="80000"/>
                  </a:schemeClr>
                </a:solidFill>
              </a:rPr>
              <a:t>( Eph. 6:10-20)</a:t>
            </a:r>
          </a:p>
          <a:p>
            <a:r>
              <a:rPr lang="en-US" sz="2800" b="1" dirty="0"/>
              <a:t>Bind up the Strongman as Jesus instructed </a:t>
            </a:r>
            <a:r>
              <a:rPr lang="en-US" sz="2800" b="1" dirty="0">
                <a:solidFill>
                  <a:schemeClr val="bg2">
                    <a:lumMod val="20000"/>
                    <a:lumOff val="80000"/>
                  </a:schemeClr>
                </a:solidFill>
              </a:rPr>
              <a:t>(Matt.12:29) </a:t>
            </a:r>
            <a:r>
              <a:rPr lang="en-US" sz="2800" b="1" dirty="0"/>
              <a:t>to steal back what he has stolen</a:t>
            </a:r>
            <a:endParaRPr lang="en-US" sz="2800" b="1" dirty="0">
              <a:solidFill>
                <a:schemeClr val="bg2">
                  <a:lumMod val="20000"/>
                  <a:lumOff val="80000"/>
                </a:schemeClr>
              </a:solidFill>
            </a:endParaRPr>
          </a:p>
          <a:p>
            <a:r>
              <a:rPr lang="en-US" sz="2800" b="1" dirty="0">
                <a:solidFill>
                  <a:schemeClr val="bg2">
                    <a:lumMod val="20000"/>
                    <a:lumOff val="80000"/>
                  </a:schemeClr>
                </a:solidFill>
              </a:rPr>
              <a:t>In the Name of Jesus </a:t>
            </a:r>
            <a:r>
              <a:rPr lang="en-US" sz="2800" b="1" dirty="0"/>
              <a:t>– bind all demonic spirits with the name or function of Witchcraft</a:t>
            </a:r>
          </a:p>
          <a:p>
            <a:r>
              <a:rPr lang="en-US" sz="2800" b="1" dirty="0"/>
              <a:t>Ask The Lord to fill all spaces vacated by these evil spirits </a:t>
            </a:r>
            <a:r>
              <a:rPr lang="en-US" sz="2800" b="1" dirty="0">
                <a:solidFill>
                  <a:schemeClr val="bg2">
                    <a:lumMod val="20000"/>
                    <a:lumOff val="80000"/>
                  </a:schemeClr>
                </a:solidFill>
              </a:rPr>
              <a:t>with His Holy Spirit and to replace the evil web of Witchcraft with His Triune Presence.</a:t>
            </a:r>
          </a:p>
          <a:p>
            <a:r>
              <a:rPr lang="en-US" sz="2800" b="1" dirty="0">
                <a:solidFill>
                  <a:schemeClr val="bg2">
                    <a:lumMod val="20000"/>
                    <a:lumOff val="80000"/>
                  </a:schemeClr>
                </a:solidFill>
              </a:rPr>
              <a:t>If you pray over a witch in person </a:t>
            </a:r>
            <a:r>
              <a:rPr lang="en-US" sz="2800" b="1" dirty="0"/>
              <a:t>–”dust off”</a:t>
            </a:r>
          </a:p>
          <a:p>
            <a:endParaRPr lang="en-US" sz="2800" b="1" dirty="0"/>
          </a:p>
        </p:txBody>
      </p:sp>
    </p:spTree>
    <p:extLst>
      <p:ext uri="{BB962C8B-B14F-4D97-AF65-F5344CB8AC3E}">
        <p14:creationId xmlns:p14="http://schemas.microsoft.com/office/powerpoint/2010/main" val="3525968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1E16-3CF3-480E-E871-BF16A09EC143}"/>
              </a:ext>
            </a:extLst>
          </p:cNvPr>
          <p:cNvSpPr>
            <a:spLocks noGrp="1"/>
          </p:cNvSpPr>
          <p:nvPr>
            <p:ph type="title"/>
          </p:nvPr>
        </p:nvSpPr>
        <p:spPr>
          <a:xfrm>
            <a:off x="646111" y="452718"/>
            <a:ext cx="9404723" cy="806456"/>
          </a:xfrm>
        </p:spPr>
        <p:txBody>
          <a:bodyPr/>
          <a:lstStyle/>
          <a:p>
            <a:pPr algn="ctr"/>
            <a:r>
              <a:rPr lang="en-US" b="1" dirty="0">
                <a:solidFill>
                  <a:schemeClr val="tx1"/>
                </a:solidFill>
              </a:rPr>
              <a:t>Guidelines for Ministry</a:t>
            </a:r>
          </a:p>
        </p:txBody>
      </p:sp>
      <p:sp>
        <p:nvSpPr>
          <p:cNvPr id="3" name="Content Placeholder 2">
            <a:extLst>
              <a:ext uri="{FF2B5EF4-FFF2-40B4-BE49-F238E27FC236}">
                <a16:creationId xmlns:a16="http://schemas.microsoft.com/office/drawing/2014/main" id="{9275FBA3-821D-E021-DCB5-4D0A900DB7EE}"/>
              </a:ext>
            </a:extLst>
          </p:cNvPr>
          <p:cNvSpPr>
            <a:spLocks noGrp="1"/>
          </p:cNvSpPr>
          <p:nvPr>
            <p:ph idx="1"/>
          </p:nvPr>
        </p:nvSpPr>
        <p:spPr>
          <a:xfrm>
            <a:off x="1103312" y="1364106"/>
            <a:ext cx="8946541" cy="4884294"/>
          </a:xfrm>
        </p:spPr>
        <p:txBody>
          <a:bodyPr>
            <a:normAutofit/>
          </a:bodyPr>
          <a:lstStyle/>
          <a:p>
            <a:r>
              <a:rPr lang="en-US" sz="3300" b="1" dirty="0">
                <a:solidFill>
                  <a:schemeClr val="bg2">
                    <a:lumMod val="20000"/>
                    <a:lumOff val="80000"/>
                  </a:schemeClr>
                </a:solidFill>
              </a:rPr>
              <a:t>1. Only pray with those God shows you.</a:t>
            </a:r>
          </a:p>
          <a:p>
            <a:r>
              <a:rPr lang="en-US" sz="3300" b="1" dirty="0">
                <a:solidFill>
                  <a:schemeClr val="bg2">
                    <a:lumMod val="20000"/>
                    <a:lumOff val="80000"/>
                  </a:schemeClr>
                </a:solidFill>
              </a:rPr>
              <a:t>2. Goal: To work yourself out of the job</a:t>
            </a:r>
          </a:p>
          <a:p>
            <a:r>
              <a:rPr lang="en-US" sz="3300" b="1" dirty="0">
                <a:solidFill>
                  <a:schemeClr val="bg2">
                    <a:lumMod val="20000"/>
                    <a:lumOff val="80000"/>
                  </a:schemeClr>
                </a:solidFill>
              </a:rPr>
              <a:t>3. They must be committed to the journey</a:t>
            </a:r>
          </a:p>
          <a:p>
            <a:r>
              <a:rPr lang="en-US" sz="3300" b="1" dirty="0">
                <a:solidFill>
                  <a:schemeClr val="bg2">
                    <a:lumMod val="20000"/>
                    <a:lumOff val="80000"/>
                  </a:schemeClr>
                </a:solidFill>
              </a:rPr>
              <a:t>4. Homework between prayer sessions</a:t>
            </a:r>
          </a:p>
          <a:p>
            <a:r>
              <a:rPr lang="en-US" sz="3300" b="1" dirty="0">
                <a:solidFill>
                  <a:schemeClr val="bg2">
                    <a:lumMod val="20000"/>
                    <a:lumOff val="80000"/>
                  </a:schemeClr>
                </a:solidFill>
              </a:rPr>
              <a:t>5. You MUST know Scripture</a:t>
            </a:r>
          </a:p>
          <a:p>
            <a:r>
              <a:rPr lang="en-US" sz="3300" b="1" dirty="0">
                <a:solidFill>
                  <a:schemeClr val="bg2">
                    <a:lumMod val="20000"/>
                    <a:lumOff val="80000"/>
                  </a:schemeClr>
                </a:solidFill>
              </a:rPr>
              <a:t>6. You MUST have a Prayer Shield</a:t>
            </a:r>
          </a:p>
          <a:p>
            <a:r>
              <a:rPr lang="en-US" sz="3300" b="1" dirty="0">
                <a:solidFill>
                  <a:schemeClr val="bg2">
                    <a:lumMod val="20000"/>
                    <a:lumOff val="80000"/>
                  </a:schemeClr>
                </a:solidFill>
              </a:rPr>
              <a:t>7. You must worship more than Warfare</a:t>
            </a:r>
          </a:p>
          <a:p>
            <a:endParaRPr lang="en-US" sz="3200" dirty="0"/>
          </a:p>
        </p:txBody>
      </p:sp>
    </p:spTree>
    <p:extLst>
      <p:ext uri="{BB962C8B-B14F-4D97-AF65-F5344CB8AC3E}">
        <p14:creationId xmlns:p14="http://schemas.microsoft.com/office/powerpoint/2010/main" val="42240064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1CF1-F07E-C705-A801-1F88A3958A2E}"/>
              </a:ext>
            </a:extLst>
          </p:cNvPr>
          <p:cNvSpPr>
            <a:spLocks noGrp="1"/>
          </p:cNvSpPr>
          <p:nvPr>
            <p:ph type="title"/>
          </p:nvPr>
        </p:nvSpPr>
        <p:spPr>
          <a:xfrm>
            <a:off x="646111" y="452718"/>
            <a:ext cx="9404723" cy="1031308"/>
          </a:xfrm>
        </p:spPr>
        <p:txBody>
          <a:bodyPr/>
          <a:lstStyle/>
          <a:p>
            <a:pPr algn="ctr"/>
            <a:r>
              <a:rPr lang="en-US" b="1" dirty="0"/>
              <a:t>Matthew 15: 35-38</a:t>
            </a:r>
          </a:p>
        </p:txBody>
      </p:sp>
      <p:sp>
        <p:nvSpPr>
          <p:cNvPr id="3" name="Content Placeholder 2">
            <a:extLst>
              <a:ext uri="{FF2B5EF4-FFF2-40B4-BE49-F238E27FC236}">
                <a16:creationId xmlns:a16="http://schemas.microsoft.com/office/drawing/2014/main" id="{7839D97A-B5D3-F415-61D0-92D138CA27AD}"/>
              </a:ext>
            </a:extLst>
          </p:cNvPr>
          <p:cNvSpPr>
            <a:spLocks noGrp="1"/>
          </p:cNvSpPr>
          <p:nvPr>
            <p:ph idx="1"/>
          </p:nvPr>
        </p:nvSpPr>
        <p:spPr/>
        <p:txBody>
          <a:bodyPr>
            <a:normAutofit/>
          </a:bodyPr>
          <a:lstStyle/>
          <a:p>
            <a:r>
              <a:rPr lang="en-US" sz="2800" b="1" dirty="0">
                <a:solidFill>
                  <a:schemeClr val="bg2">
                    <a:lumMod val="20000"/>
                    <a:lumOff val="80000"/>
                  </a:schemeClr>
                </a:solidFill>
              </a:rPr>
              <a:t>“He told the crowd to sit down on the ground. </a:t>
            </a:r>
            <a:r>
              <a:rPr lang="en-US" sz="2800" b="1" i="1" u="sng" dirty="0"/>
              <a:t>Then He took the seven loaves and the fish, and when He had given thanks, He broke them and gave them to the disciples, and they in turn to the people</a:t>
            </a:r>
            <a:r>
              <a:rPr lang="en-US" sz="2800" b="1" u="sng" dirty="0"/>
              <a:t>.</a:t>
            </a:r>
            <a:r>
              <a:rPr lang="en-US" sz="2800" b="1" dirty="0"/>
              <a:t> </a:t>
            </a:r>
            <a:r>
              <a:rPr lang="en-US" sz="2800" b="1" dirty="0">
                <a:solidFill>
                  <a:schemeClr val="bg2">
                    <a:lumMod val="20000"/>
                    <a:lumOff val="80000"/>
                  </a:schemeClr>
                </a:solidFill>
              </a:rPr>
              <a:t>They all ate and were satisfied. Afterward the disciples picked up seven basketfuls of broken pieces that were left over. The number of those who ate was four thousand men, besides women and children.”</a:t>
            </a:r>
          </a:p>
        </p:txBody>
      </p:sp>
    </p:spTree>
    <p:extLst>
      <p:ext uri="{BB962C8B-B14F-4D97-AF65-F5344CB8AC3E}">
        <p14:creationId xmlns:p14="http://schemas.microsoft.com/office/powerpoint/2010/main" val="407176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822A-0CF1-B0C2-5D8A-FFDF44B3F365}"/>
              </a:ext>
            </a:extLst>
          </p:cNvPr>
          <p:cNvSpPr>
            <a:spLocks noGrp="1"/>
          </p:cNvSpPr>
          <p:nvPr>
            <p:ph type="title"/>
          </p:nvPr>
        </p:nvSpPr>
        <p:spPr>
          <a:xfrm>
            <a:off x="1319846" y="1274164"/>
            <a:ext cx="8825659" cy="3357797"/>
          </a:xfrm>
        </p:spPr>
        <p:txBody>
          <a:bodyPr/>
          <a:lstStyle/>
          <a:p>
            <a:pPr algn="ctr"/>
            <a:r>
              <a:rPr lang="en-US" sz="4000" b="1" dirty="0"/>
              <a:t>“I will give you the keys of the Kingdom of Heaven; </a:t>
            </a:r>
            <a:r>
              <a:rPr lang="en-US" sz="4000" b="1" dirty="0">
                <a:solidFill>
                  <a:schemeClr val="bg2">
                    <a:lumMod val="20000"/>
                    <a:lumOff val="80000"/>
                  </a:schemeClr>
                </a:solidFill>
              </a:rPr>
              <a:t>whatever you bind on earth will be bound in heaven, and whatever you loose on earth will be loosed in heaven.”</a:t>
            </a:r>
            <a:endParaRPr lang="en-US" sz="4000" b="1" dirty="0"/>
          </a:p>
        </p:txBody>
      </p:sp>
      <p:sp>
        <p:nvSpPr>
          <p:cNvPr id="3" name="Text Placeholder 2">
            <a:extLst>
              <a:ext uri="{FF2B5EF4-FFF2-40B4-BE49-F238E27FC236}">
                <a16:creationId xmlns:a16="http://schemas.microsoft.com/office/drawing/2014/main" id="{087162BF-3D73-BA68-F75C-F14225723853}"/>
              </a:ext>
            </a:extLst>
          </p:cNvPr>
          <p:cNvSpPr>
            <a:spLocks noGrp="1"/>
          </p:cNvSpPr>
          <p:nvPr>
            <p:ph type="body" sz="half" idx="2"/>
          </p:nvPr>
        </p:nvSpPr>
        <p:spPr>
          <a:xfrm>
            <a:off x="1154954" y="5276538"/>
            <a:ext cx="8825659" cy="743262"/>
          </a:xfrm>
        </p:spPr>
        <p:txBody>
          <a:bodyPr>
            <a:normAutofit/>
          </a:bodyPr>
          <a:lstStyle/>
          <a:p>
            <a:pPr algn="ctr"/>
            <a:r>
              <a:rPr lang="en-US" sz="3200" b="1" dirty="0"/>
              <a:t>Matthew 16:19</a:t>
            </a:r>
          </a:p>
        </p:txBody>
      </p:sp>
    </p:spTree>
    <p:extLst>
      <p:ext uri="{BB962C8B-B14F-4D97-AF65-F5344CB8AC3E}">
        <p14:creationId xmlns:p14="http://schemas.microsoft.com/office/powerpoint/2010/main" val="2870241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7DD4-F8A3-038C-C3D9-19032D4D8FEA}"/>
              </a:ext>
            </a:extLst>
          </p:cNvPr>
          <p:cNvSpPr>
            <a:spLocks noGrp="1"/>
          </p:cNvSpPr>
          <p:nvPr>
            <p:ph type="title"/>
          </p:nvPr>
        </p:nvSpPr>
        <p:spPr>
          <a:xfrm>
            <a:off x="646111" y="452718"/>
            <a:ext cx="9404723" cy="1076279"/>
          </a:xfrm>
        </p:spPr>
        <p:txBody>
          <a:bodyPr/>
          <a:lstStyle/>
          <a:p>
            <a:pPr algn="ctr"/>
            <a:r>
              <a:rPr lang="en-US" sz="4800" b="1" dirty="0">
                <a:solidFill>
                  <a:schemeClr val="tx1"/>
                </a:solidFill>
              </a:rPr>
              <a:t>DEFILEMENT</a:t>
            </a:r>
          </a:p>
        </p:txBody>
      </p:sp>
      <p:sp>
        <p:nvSpPr>
          <p:cNvPr id="3" name="Content Placeholder 2">
            <a:extLst>
              <a:ext uri="{FF2B5EF4-FFF2-40B4-BE49-F238E27FC236}">
                <a16:creationId xmlns:a16="http://schemas.microsoft.com/office/drawing/2014/main" id="{10B49886-F854-1041-1F4F-BBBE0F3CB59A}"/>
              </a:ext>
            </a:extLst>
          </p:cNvPr>
          <p:cNvSpPr>
            <a:spLocks noGrp="1"/>
          </p:cNvSpPr>
          <p:nvPr>
            <p:ph idx="1"/>
          </p:nvPr>
        </p:nvSpPr>
        <p:spPr/>
        <p:txBody>
          <a:bodyPr>
            <a:normAutofit/>
          </a:bodyPr>
          <a:lstStyle/>
          <a:p>
            <a:pPr marL="0" indent="0" algn="ctr">
              <a:buNone/>
            </a:pPr>
            <a:r>
              <a:rPr lang="en-US" sz="4800" b="1" dirty="0">
                <a:solidFill>
                  <a:schemeClr val="bg2">
                    <a:lumMod val="20000"/>
                    <a:lumOff val="80000"/>
                  </a:schemeClr>
                </a:solidFill>
              </a:rPr>
              <a:t>Defilement is defined </a:t>
            </a:r>
          </a:p>
          <a:p>
            <a:pPr marL="0" indent="0" algn="ctr">
              <a:buNone/>
            </a:pPr>
            <a:r>
              <a:rPr lang="en-US" sz="4800" b="1" dirty="0">
                <a:solidFill>
                  <a:schemeClr val="bg2">
                    <a:lumMod val="20000"/>
                    <a:lumOff val="80000"/>
                  </a:schemeClr>
                </a:solidFill>
              </a:rPr>
              <a:t>as the state of being </a:t>
            </a:r>
            <a:r>
              <a:rPr lang="en-US" sz="4800" b="1" dirty="0"/>
              <a:t>impure, dishonored,  or desecrated.  </a:t>
            </a:r>
          </a:p>
        </p:txBody>
      </p:sp>
    </p:spTree>
    <p:extLst>
      <p:ext uri="{BB962C8B-B14F-4D97-AF65-F5344CB8AC3E}">
        <p14:creationId xmlns:p14="http://schemas.microsoft.com/office/powerpoint/2010/main" val="2459315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DA36-EE9F-EB4A-5658-DD6B6A03A9AB}"/>
              </a:ext>
            </a:extLst>
          </p:cNvPr>
          <p:cNvSpPr>
            <a:spLocks noGrp="1"/>
          </p:cNvSpPr>
          <p:nvPr>
            <p:ph type="title"/>
          </p:nvPr>
        </p:nvSpPr>
        <p:spPr>
          <a:xfrm>
            <a:off x="646111" y="452718"/>
            <a:ext cx="9404723" cy="911387"/>
          </a:xfrm>
        </p:spPr>
        <p:txBody>
          <a:bodyPr/>
          <a:lstStyle/>
          <a:p>
            <a:pPr algn="ctr"/>
            <a:r>
              <a:rPr lang="en-US" sz="4800" b="1" dirty="0">
                <a:solidFill>
                  <a:schemeClr val="bg2">
                    <a:lumMod val="20000"/>
                    <a:lumOff val="80000"/>
                  </a:schemeClr>
                </a:solidFill>
              </a:rPr>
              <a:t>Biblical Defilement of Land</a:t>
            </a:r>
          </a:p>
        </p:txBody>
      </p:sp>
      <p:sp>
        <p:nvSpPr>
          <p:cNvPr id="3" name="Content Placeholder 2">
            <a:extLst>
              <a:ext uri="{FF2B5EF4-FFF2-40B4-BE49-F238E27FC236}">
                <a16:creationId xmlns:a16="http://schemas.microsoft.com/office/drawing/2014/main" id="{C4B27142-C6C5-147D-1C63-936F3E695FE5}"/>
              </a:ext>
            </a:extLst>
          </p:cNvPr>
          <p:cNvSpPr>
            <a:spLocks noGrp="1"/>
          </p:cNvSpPr>
          <p:nvPr>
            <p:ph idx="1"/>
          </p:nvPr>
        </p:nvSpPr>
        <p:spPr>
          <a:xfrm>
            <a:off x="1103312" y="2068642"/>
            <a:ext cx="8946541" cy="4179757"/>
          </a:xfrm>
        </p:spPr>
        <p:txBody>
          <a:bodyPr>
            <a:normAutofit/>
          </a:bodyPr>
          <a:lstStyle/>
          <a:p>
            <a:r>
              <a:rPr lang="en-US" sz="3600" b="1" dirty="0"/>
              <a:t>The Shedding of Innocent Blood </a:t>
            </a:r>
            <a:r>
              <a:rPr lang="en-US" sz="3600" b="1" dirty="0">
                <a:solidFill>
                  <a:schemeClr val="bg2">
                    <a:lumMod val="20000"/>
                    <a:lumOff val="80000"/>
                  </a:schemeClr>
                </a:solidFill>
              </a:rPr>
              <a:t>(Numbers 35:33)</a:t>
            </a:r>
          </a:p>
          <a:p>
            <a:r>
              <a:rPr lang="en-US" sz="3600" b="1" dirty="0"/>
              <a:t>Idolatry </a:t>
            </a:r>
            <a:r>
              <a:rPr lang="en-US" sz="3600" b="1" dirty="0">
                <a:solidFill>
                  <a:schemeClr val="bg2">
                    <a:lumMod val="20000"/>
                    <a:lumOff val="80000"/>
                  </a:schemeClr>
                </a:solidFill>
              </a:rPr>
              <a:t>(Jeremiah 16:18)</a:t>
            </a:r>
          </a:p>
          <a:p>
            <a:r>
              <a:rPr lang="en-US" sz="3600" b="1" dirty="0"/>
              <a:t>Sexual Immorality </a:t>
            </a:r>
            <a:r>
              <a:rPr lang="en-US" sz="3600" b="1" dirty="0">
                <a:solidFill>
                  <a:schemeClr val="bg2">
                    <a:lumMod val="20000"/>
                    <a:lumOff val="80000"/>
                  </a:schemeClr>
                </a:solidFill>
              </a:rPr>
              <a:t>(Jeremiah 3:2)</a:t>
            </a:r>
          </a:p>
          <a:p>
            <a:r>
              <a:rPr lang="en-US" sz="3600" b="1" dirty="0"/>
              <a:t>Broken Covenant/Broken Word </a:t>
            </a:r>
            <a:r>
              <a:rPr lang="en-US" sz="3600" b="1" dirty="0">
                <a:solidFill>
                  <a:schemeClr val="bg2">
                    <a:lumMod val="20000"/>
                    <a:lumOff val="80000"/>
                  </a:schemeClr>
                </a:solidFill>
              </a:rPr>
              <a:t>(Isaiah 24:5)</a:t>
            </a:r>
          </a:p>
        </p:txBody>
      </p:sp>
    </p:spTree>
    <p:extLst>
      <p:ext uri="{BB962C8B-B14F-4D97-AF65-F5344CB8AC3E}">
        <p14:creationId xmlns:p14="http://schemas.microsoft.com/office/powerpoint/2010/main" val="48991477"/>
      </p:ext>
    </p:extLst>
  </p:cSld>
  <p:clrMapOvr>
    <a:masterClrMapping/>
  </p:clrMapOvr>
  <mc:AlternateContent xmlns:mc="http://schemas.openxmlformats.org/markup-compatibility/2006" xmlns:p14="http://schemas.microsoft.com/office/powerpoint/2010/main">
    <mc:Choice Requires="p14">
      <p:transition spd="slow" p14:dur="15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E599-5171-E860-4250-1BF3B0F478BD}"/>
              </a:ext>
            </a:extLst>
          </p:cNvPr>
          <p:cNvSpPr>
            <a:spLocks noGrp="1"/>
          </p:cNvSpPr>
          <p:nvPr>
            <p:ph type="title"/>
          </p:nvPr>
        </p:nvSpPr>
        <p:spPr>
          <a:xfrm>
            <a:off x="646111" y="452718"/>
            <a:ext cx="9772053" cy="1436043"/>
          </a:xfrm>
        </p:spPr>
        <p:txBody>
          <a:bodyPr/>
          <a:lstStyle/>
          <a:p>
            <a:r>
              <a:rPr lang="en-US" sz="4000" b="1" dirty="0"/>
              <a:t>EXAMPLE: LAND DEFILED ATTRACTS EVIL</a:t>
            </a:r>
            <a:br>
              <a:rPr lang="en-US" sz="4000" b="1" dirty="0"/>
            </a:br>
            <a:r>
              <a:rPr lang="en-US" sz="3600" b="1" dirty="0"/>
              <a:t>Fort Amsterdam NY</a:t>
            </a:r>
            <a:endParaRPr lang="en-US" sz="4000" b="1" dirty="0"/>
          </a:p>
        </p:txBody>
      </p:sp>
      <p:pic>
        <p:nvPicPr>
          <p:cNvPr id="5" name="Content Placeholder 4" descr="Aerial view of a city&#10;&#10;Description automatically generated">
            <a:extLst>
              <a:ext uri="{FF2B5EF4-FFF2-40B4-BE49-F238E27FC236}">
                <a16:creationId xmlns:a16="http://schemas.microsoft.com/office/drawing/2014/main" id="{8D90503D-ADE4-07F8-6503-EC4D14BF35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554" y="2028199"/>
            <a:ext cx="4864925" cy="3710536"/>
          </a:xfrm>
        </p:spPr>
      </p:pic>
      <p:pic>
        <p:nvPicPr>
          <p:cNvPr id="7" name="Picture 6" descr="A map of a city with yellow circles&#10;&#10;Description automatically generated">
            <a:extLst>
              <a:ext uri="{FF2B5EF4-FFF2-40B4-BE49-F238E27FC236}">
                <a16:creationId xmlns:a16="http://schemas.microsoft.com/office/drawing/2014/main" id="{20A0231F-BC89-6513-678A-D5B933447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393" y="2057236"/>
            <a:ext cx="4864926" cy="3710537"/>
          </a:xfrm>
          <a:prstGeom prst="rect">
            <a:avLst/>
          </a:prstGeom>
        </p:spPr>
      </p:pic>
    </p:spTree>
    <p:extLst>
      <p:ext uri="{BB962C8B-B14F-4D97-AF65-F5344CB8AC3E}">
        <p14:creationId xmlns:p14="http://schemas.microsoft.com/office/powerpoint/2010/main" val="1138983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0651-2263-0C98-2A8A-30B806C7B3A7}"/>
              </a:ext>
            </a:extLst>
          </p:cNvPr>
          <p:cNvSpPr>
            <a:spLocks noGrp="1"/>
          </p:cNvSpPr>
          <p:nvPr>
            <p:ph type="title"/>
          </p:nvPr>
        </p:nvSpPr>
        <p:spPr>
          <a:xfrm>
            <a:off x="646111" y="452718"/>
            <a:ext cx="9404723" cy="776475"/>
          </a:xfrm>
        </p:spPr>
        <p:txBody>
          <a:bodyPr/>
          <a:lstStyle/>
          <a:p>
            <a:pPr algn="ctr"/>
            <a:r>
              <a:rPr lang="en-US" sz="3200" b="1" dirty="0">
                <a:solidFill>
                  <a:schemeClr val="bg2">
                    <a:lumMod val="20000"/>
                    <a:lumOff val="80000"/>
                  </a:schemeClr>
                </a:solidFill>
              </a:rPr>
              <a:t>EZEKIEL 22:30</a:t>
            </a:r>
          </a:p>
        </p:txBody>
      </p:sp>
      <p:sp>
        <p:nvSpPr>
          <p:cNvPr id="3" name="Content Placeholder 2">
            <a:extLst>
              <a:ext uri="{FF2B5EF4-FFF2-40B4-BE49-F238E27FC236}">
                <a16:creationId xmlns:a16="http://schemas.microsoft.com/office/drawing/2014/main" id="{E7219DE7-ACC3-65FA-816A-71157CAD9E29}"/>
              </a:ext>
            </a:extLst>
          </p:cNvPr>
          <p:cNvSpPr>
            <a:spLocks noGrp="1"/>
          </p:cNvSpPr>
          <p:nvPr>
            <p:ph idx="1"/>
          </p:nvPr>
        </p:nvSpPr>
        <p:spPr>
          <a:xfrm>
            <a:off x="1103312" y="1708880"/>
            <a:ext cx="8946541" cy="4539520"/>
          </a:xfrm>
        </p:spPr>
        <p:txBody>
          <a:bodyPr>
            <a:normAutofit/>
          </a:bodyPr>
          <a:lstStyle/>
          <a:p>
            <a:pPr marL="0" indent="0" algn="ctr">
              <a:buNone/>
            </a:pPr>
            <a:r>
              <a:rPr lang="en-US" sz="4000" b="1" dirty="0">
                <a:solidFill>
                  <a:schemeClr val="bg2">
                    <a:lumMod val="20000"/>
                    <a:lumOff val="80000"/>
                  </a:schemeClr>
                </a:solidFill>
              </a:rPr>
              <a:t>“I searched for a man among them who would build up a wall and </a:t>
            </a:r>
            <a:r>
              <a:rPr lang="en-US" sz="4000" b="1" dirty="0"/>
              <a:t>stand in the gap before me for the land, so that I would not destroy it, </a:t>
            </a:r>
            <a:r>
              <a:rPr lang="en-US" sz="4000" b="1" dirty="0">
                <a:solidFill>
                  <a:schemeClr val="bg2">
                    <a:lumMod val="20000"/>
                    <a:lumOff val="80000"/>
                  </a:schemeClr>
                </a:solidFill>
              </a:rPr>
              <a:t>but I found no one.”</a:t>
            </a:r>
          </a:p>
        </p:txBody>
      </p:sp>
    </p:spTree>
    <p:extLst>
      <p:ext uri="{BB962C8B-B14F-4D97-AF65-F5344CB8AC3E}">
        <p14:creationId xmlns:p14="http://schemas.microsoft.com/office/powerpoint/2010/main" val="3095361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6932-7A53-233B-8E5A-365F10200FDE}"/>
              </a:ext>
            </a:extLst>
          </p:cNvPr>
          <p:cNvSpPr>
            <a:spLocks noGrp="1"/>
          </p:cNvSpPr>
          <p:nvPr>
            <p:ph type="title"/>
          </p:nvPr>
        </p:nvSpPr>
        <p:spPr>
          <a:xfrm>
            <a:off x="1154956" y="1004341"/>
            <a:ext cx="8825657" cy="4197246"/>
          </a:xfrm>
        </p:spPr>
        <p:txBody>
          <a:bodyPr/>
          <a:lstStyle/>
          <a:p>
            <a:pPr marL="0" marR="0" algn="ctr">
              <a:lnSpc>
                <a:spcPct val="107000"/>
              </a:lnSpc>
              <a:spcBef>
                <a:spcPts val="0"/>
              </a:spcBef>
              <a:spcAft>
                <a:spcPts val="800"/>
              </a:spcAft>
            </a:pPr>
            <a:r>
              <a:rPr lang="en-US" sz="4000" b="1" dirty="0">
                <a:solidFill>
                  <a:schemeClr val="bg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“If my people, which are called by my name, shall humble themselves, and pray, and seek my face, and turn from their wicked ways;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then will I hear from heaven, and will forgive their sin, and will heal their land.”</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64D0935F-57C7-C36C-9942-E60C30209AE3}"/>
              </a:ext>
            </a:extLst>
          </p:cNvPr>
          <p:cNvSpPr>
            <a:spLocks noGrp="1"/>
          </p:cNvSpPr>
          <p:nvPr>
            <p:ph type="body" idx="1"/>
          </p:nvPr>
        </p:nvSpPr>
        <p:spPr>
          <a:xfrm>
            <a:off x="1274876" y="5201587"/>
            <a:ext cx="8825658" cy="652072"/>
          </a:xfrm>
        </p:spPr>
        <p:txBody>
          <a:bodyPr>
            <a:normAutofit/>
          </a:bodyPr>
          <a:lstStyle/>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2 Chronicles 7:14</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Tree>
    <p:extLst>
      <p:ext uri="{BB962C8B-B14F-4D97-AF65-F5344CB8AC3E}">
        <p14:creationId xmlns:p14="http://schemas.microsoft.com/office/powerpoint/2010/main" val="3229210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FF6E-54A7-97DA-FC5A-3DC6D8C085CB}"/>
              </a:ext>
            </a:extLst>
          </p:cNvPr>
          <p:cNvSpPr>
            <a:spLocks noGrp="1"/>
          </p:cNvSpPr>
          <p:nvPr>
            <p:ph type="title"/>
          </p:nvPr>
        </p:nvSpPr>
        <p:spPr>
          <a:xfrm>
            <a:off x="1154954" y="524656"/>
            <a:ext cx="8825659" cy="869429"/>
          </a:xfrm>
        </p:spPr>
        <p:txBody>
          <a:bodyPr/>
          <a:lstStyle/>
          <a:p>
            <a:pPr algn="ctr"/>
            <a:r>
              <a:rPr lang="en-US" sz="3600" b="1" dirty="0"/>
              <a:t>Cleansing your home or property</a:t>
            </a:r>
          </a:p>
        </p:txBody>
      </p:sp>
      <p:sp>
        <p:nvSpPr>
          <p:cNvPr id="3" name="Text Placeholder 2">
            <a:extLst>
              <a:ext uri="{FF2B5EF4-FFF2-40B4-BE49-F238E27FC236}">
                <a16:creationId xmlns:a16="http://schemas.microsoft.com/office/drawing/2014/main" id="{F8D7A776-3382-8075-5581-46F75C5AC3E3}"/>
              </a:ext>
            </a:extLst>
          </p:cNvPr>
          <p:cNvSpPr>
            <a:spLocks noGrp="1"/>
          </p:cNvSpPr>
          <p:nvPr>
            <p:ph type="body" sz="half" idx="2"/>
          </p:nvPr>
        </p:nvSpPr>
        <p:spPr>
          <a:xfrm>
            <a:off x="1154954" y="1394085"/>
            <a:ext cx="8825659" cy="4625715"/>
          </a:xfrm>
        </p:spPr>
        <p:txBody>
          <a:bodyPr>
            <a:normAutofit/>
          </a:bodyPr>
          <a:lstStyle/>
          <a:p>
            <a:pPr marL="514350" indent="-514350">
              <a:buAutoNum type="arabicPeriod"/>
            </a:pPr>
            <a:r>
              <a:rPr lang="en-US" sz="2800" b="1" dirty="0"/>
              <a:t>Confess any sins </a:t>
            </a:r>
            <a:r>
              <a:rPr lang="en-US" sz="2800" dirty="0">
                <a:solidFill>
                  <a:schemeClr val="bg2">
                    <a:lumMod val="20000"/>
                    <a:lumOff val="80000"/>
                  </a:schemeClr>
                </a:solidFill>
              </a:rPr>
              <a:t>that defiled home or property</a:t>
            </a:r>
          </a:p>
          <a:p>
            <a:pPr marL="514350" indent="-514350">
              <a:buAutoNum type="arabicPeriod"/>
            </a:pPr>
            <a:r>
              <a:rPr lang="en-US" sz="2800" b="1" dirty="0"/>
              <a:t>Take dominion in each room</a:t>
            </a:r>
          </a:p>
          <a:p>
            <a:pPr marL="514350" indent="-514350">
              <a:buAutoNum type="arabicPeriod"/>
            </a:pPr>
            <a:r>
              <a:rPr lang="en-US" sz="2800" dirty="0">
                <a:solidFill>
                  <a:schemeClr val="bg2">
                    <a:lumMod val="20000"/>
                    <a:lumOff val="80000"/>
                  </a:schemeClr>
                </a:solidFill>
              </a:rPr>
              <a:t>Specifically</a:t>
            </a:r>
            <a:r>
              <a:rPr lang="en-US" sz="2800" dirty="0"/>
              <a:t> </a:t>
            </a:r>
            <a:r>
              <a:rPr lang="en-US" sz="2800" b="1" dirty="0"/>
              <a:t>name &amp; command spiritual entities to leave</a:t>
            </a:r>
          </a:p>
          <a:p>
            <a:pPr marL="514350" indent="-514350">
              <a:buAutoNum type="arabicPeriod"/>
            </a:pPr>
            <a:r>
              <a:rPr lang="en-US" sz="2800" b="1" dirty="0"/>
              <a:t>Dedicate rooms &amp; home to God</a:t>
            </a:r>
          </a:p>
          <a:p>
            <a:pPr marL="514350" indent="-514350">
              <a:buFont typeface="+mj-lt"/>
              <a:buAutoNum type="arabicPeriod"/>
            </a:pPr>
            <a:r>
              <a:rPr lang="en-US" sz="2800" dirty="0">
                <a:solidFill>
                  <a:schemeClr val="bg2">
                    <a:lumMod val="20000"/>
                    <a:lumOff val="80000"/>
                  </a:schemeClr>
                </a:solidFill>
              </a:rPr>
              <a:t>Ask God to </a:t>
            </a:r>
            <a:r>
              <a:rPr lang="en-US" sz="2800" b="1" dirty="0"/>
              <a:t>fill each room, home, &amp; property </a:t>
            </a:r>
            <a:r>
              <a:rPr lang="en-US" sz="2800" dirty="0">
                <a:solidFill>
                  <a:schemeClr val="bg2">
                    <a:lumMod val="20000"/>
                    <a:lumOff val="80000"/>
                  </a:schemeClr>
                </a:solidFill>
              </a:rPr>
              <a:t>with His Holy Spirit and angelic beings</a:t>
            </a:r>
          </a:p>
          <a:p>
            <a:pPr marL="514350" indent="-514350">
              <a:buAutoNum type="arabicPeriod"/>
            </a:pPr>
            <a:r>
              <a:rPr lang="en-US" sz="2800" dirty="0">
                <a:solidFill>
                  <a:schemeClr val="bg2">
                    <a:lumMod val="20000"/>
                    <a:lumOff val="80000"/>
                  </a:schemeClr>
                </a:solidFill>
              </a:rPr>
              <a:t>People</a:t>
            </a:r>
            <a:r>
              <a:rPr lang="en-US" sz="2800" dirty="0"/>
              <a:t> </a:t>
            </a:r>
            <a:r>
              <a:rPr lang="en-US" sz="2800" b="1" dirty="0"/>
              <a:t>anoint each doorway </a:t>
            </a:r>
            <a:r>
              <a:rPr lang="en-US" sz="2800" dirty="0">
                <a:solidFill>
                  <a:schemeClr val="bg2">
                    <a:lumMod val="20000"/>
                    <a:lumOff val="80000"/>
                  </a:schemeClr>
                </a:solidFill>
              </a:rPr>
              <a:t>with oil or put </a:t>
            </a:r>
            <a:r>
              <a:rPr lang="en-US" sz="2800" b="1" dirty="0"/>
              <a:t>stakes with scripture </a:t>
            </a:r>
            <a:r>
              <a:rPr lang="en-US" sz="2800" dirty="0">
                <a:solidFill>
                  <a:schemeClr val="bg2">
                    <a:lumMod val="20000"/>
                    <a:lumOff val="80000"/>
                  </a:schemeClr>
                </a:solidFill>
              </a:rPr>
              <a:t>on property corners</a:t>
            </a:r>
          </a:p>
          <a:p>
            <a:pPr marL="514350" indent="-514350">
              <a:buAutoNum type="arabicPeriod"/>
            </a:pPr>
            <a:endParaRPr lang="en-US" sz="2800" dirty="0"/>
          </a:p>
        </p:txBody>
      </p:sp>
    </p:spTree>
    <p:extLst>
      <p:ext uri="{BB962C8B-B14F-4D97-AF65-F5344CB8AC3E}">
        <p14:creationId xmlns:p14="http://schemas.microsoft.com/office/powerpoint/2010/main" val="100281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27633</TotalTime>
  <Words>937</Words>
  <Application>Microsoft Macintosh PowerPoint</Application>
  <PresentationFormat>Widescreen</PresentationFormat>
  <Paragraphs>76</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Calibri</vt:lpstr>
      <vt:lpstr>Century Gothic</vt:lpstr>
      <vt:lpstr>Wingdings 3</vt:lpstr>
      <vt:lpstr>Ion</vt:lpstr>
      <vt:lpstr>Session 4</vt:lpstr>
      <vt:lpstr>Guidelines for Ministry</vt:lpstr>
      <vt:lpstr>“I will give you the keys of the Kingdom of Heaven; whatever you bind on earth will be bound in heaven, and whatever you loose on earth will be loosed in heaven.”</vt:lpstr>
      <vt:lpstr>DEFILEMENT</vt:lpstr>
      <vt:lpstr>Biblical Defilement of Land</vt:lpstr>
      <vt:lpstr>EXAMPLE: LAND DEFILED ATTRACTS EVIL Fort Amsterdam NY</vt:lpstr>
      <vt:lpstr>EZEKIEL 22:30</vt:lpstr>
      <vt:lpstr>“If my people, which are called by my name, shall humble themselves, and pray, and seek my face, and turn from their wicked ways; then will I hear from heaven, and will forgive their sin, and will heal their land.” </vt:lpstr>
      <vt:lpstr>Cleansing your home or property</vt:lpstr>
      <vt:lpstr>“Again, truly I tell you that if two of you on earth agree about anything they ask for, it will be done for them by my Father in heaven.” </vt:lpstr>
      <vt:lpstr> “Prayer is about joining with the Father, seeing His Heart, and making decrees necessary to bring His will on the earth.” </vt:lpstr>
      <vt:lpstr>STRONGHOLDS OVER A CITY</vt:lpstr>
      <vt:lpstr>SPIRITUAL MAPPING Looks at historical wounds and strongholds of city</vt:lpstr>
      <vt:lpstr>SPIRITUAL  MAPPING - LOOK FOR</vt:lpstr>
      <vt:lpstr>Proverbs 22:28 basically says that to displace indigenous people from their land or to cheat or compromise in any business dealings, is a grievous sin against them, the land, their ancestors, and against God.</vt:lpstr>
      <vt:lpstr>WITCHCRAFT</vt:lpstr>
      <vt:lpstr>“All authority in heaven and on earth has been given to me. Go therefore and make disciples of all nations, baptizing them in the name of the Father and of the Son and of the Holy Spirit, teaching them to observe all that I have commanded you. And behold, I am with you always, to the end of the age.”</vt:lpstr>
      <vt:lpstr>PowerPoint Presentation</vt:lpstr>
      <vt:lpstr>Clean hands and pure heart (Psalm 24:3-4) </vt:lpstr>
      <vt:lpstr>Matthew 15: 35-38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rodlyn park</dc:creator>
  <cp:lastModifiedBy>Lee Kowalinski</cp:lastModifiedBy>
  <cp:revision>3</cp:revision>
  <dcterms:created xsi:type="dcterms:W3CDTF">2024-08-22T16:08:14Z</dcterms:created>
  <dcterms:modified xsi:type="dcterms:W3CDTF">2024-09-12T17:43:13Z</dcterms:modified>
</cp:coreProperties>
</file>