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69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3A8B2-8380-4DE8-904C-0C34B3E28293}" v="223" dt="2024-09-10T20:43:18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51200-7422-440C-B3CC-223FE11494D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32284-42C6-41AC-9064-BD61B78D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2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32284-42C6-41AC-9064-BD61B78D7B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32284-42C6-41AC-9064-BD61B78D7B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32284-42C6-41AC-9064-BD61B78D7B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6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32284-42C6-41AC-9064-BD61B78D7B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32284-42C6-41AC-9064-BD61B78D7B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59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9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1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7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6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9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AD88AE-46E7-4566-92F6-783621B23D1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1504-1C67-4C8D-8879-78CA73096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7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E484-CE33-B7EE-8F46-E2B3AC71E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B4332-3055-A50C-9678-BBCF4F155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INNER HEALING AND SPIRITUAL WARFARE</a:t>
            </a:r>
          </a:p>
        </p:txBody>
      </p:sp>
    </p:spTree>
    <p:extLst>
      <p:ext uri="{BB962C8B-B14F-4D97-AF65-F5344CB8AC3E}">
        <p14:creationId xmlns:p14="http://schemas.microsoft.com/office/powerpoint/2010/main" val="264422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ear&#10;&#10;Description automatically generated">
            <a:extLst>
              <a:ext uri="{FF2B5EF4-FFF2-40B4-BE49-F238E27FC236}">
                <a16:creationId xmlns:a16="http://schemas.microsoft.com/office/drawing/2014/main" id="{E5F22AAB-E909-6224-EB93-AAB537B8C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3643" y="-2667000"/>
            <a:ext cx="6844714" cy="121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07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8A63-3779-150D-8505-777F43B1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PRIMAL WOUND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8A87-0DC8-F9B5-7D2E-226F9365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 WOUND WHICH  IS </a:t>
            </a:r>
            <a:r>
              <a:rPr lang="en-US" sz="3600" b="1" dirty="0"/>
              <a:t>PHYSICAL, EMOTIONAL, PSYCHOLOGICAL AND SPIRITUAL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ALMOST TO A CELLULAR LEVEL.</a:t>
            </a:r>
          </a:p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“…that the child does not consciously remember the separation at birth </a:t>
            </a:r>
            <a:r>
              <a:rPr lang="en-US" sz="3600" b="1" dirty="0"/>
              <a:t>does NOT diminish the impact of it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676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2ED5-B0BF-3E73-3E9B-280F41DF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635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WOUNDING IN UTERO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BB102-6B33-A72A-A53B-582A9AA01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8780"/>
            <a:ext cx="8946541" cy="438961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Catherine Monk, Professor of Medical Psychology in Psychiatry and Obstetrics and Gynecology at Columbia University Irving Medical Center</a:t>
            </a:r>
          </a:p>
          <a:p>
            <a:pPr algn="ctr"/>
            <a:r>
              <a:rPr lang="en-US" sz="4000" b="1" dirty="0"/>
              <a:t>“…some fetuses register the mother’s stress, depression, and anxiety as early as four months in utero.”</a:t>
            </a:r>
          </a:p>
        </p:txBody>
      </p:sp>
    </p:spTree>
    <p:extLst>
      <p:ext uri="{BB962C8B-B14F-4D97-AF65-F5344CB8AC3E}">
        <p14:creationId xmlns:p14="http://schemas.microsoft.com/office/powerpoint/2010/main" val="284686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688E-A584-2995-566B-949A5E76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WOUNDING IN UTERO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A77F6-FAF9-F620-6043-73A5219B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3908"/>
            <a:ext cx="8946541" cy="4584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Extended Financial or Emotional Stress</a:t>
            </a:r>
          </a:p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Unplanned or Unwanted Pregnancy</a:t>
            </a:r>
          </a:p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Partner Abandonment</a:t>
            </a:r>
          </a:p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Physical Sickness of Mother</a:t>
            </a:r>
          </a:p>
        </p:txBody>
      </p:sp>
    </p:spTree>
    <p:extLst>
      <p:ext uri="{BB962C8B-B14F-4D97-AF65-F5344CB8AC3E}">
        <p14:creationId xmlns:p14="http://schemas.microsoft.com/office/powerpoint/2010/main" val="249590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500F-0387-3F07-2D07-7BD34E70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12" y="452718"/>
            <a:ext cx="9404723" cy="140053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INTEGRATED HEALING-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BODY, SOUL,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F746-DC4C-699E-65A1-6C889871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73968"/>
            <a:ext cx="8946541" cy="4831314"/>
          </a:xfrm>
        </p:spPr>
        <p:txBody>
          <a:bodyPr>
            <a:normAutofit/>
          </a:bodyPr>
          <a:lstStyle/>
          <a:p>
            <a:r>
              <a:rPr lang="en-US" sz="3600" dirty="0"/>
              <a:t>“</a:t>
            </a:r>
            <a:r>
              <a:rPr lang="en-US" sz="3600" b="1" dirty="0"/>
              <a:t>Anxiety in a man’s heart weighs him down,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but a good word makes him glad.” Proverbs 12:25</a:t>
            </a:r>
          </a:p>
          <a:p>
            <a:pPr marL="0" indent="0">
              <a:buNone/>
            </a:pP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 A cheerful heart is good medicine, but a </a:t>
            </a:r>
            <a:r>
              <a:rPr lang="en-US" sz="3600" b="1" dirty="0"/>
              <a:t>crushed spirit dries up the bones.”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Proverbs 17:22</a:t>
            </a:r>
          </a:p>
        </p:txBody>
      </p:sp>
    </p:spTree>
    <p:extLst>
      <p:ext uri="{BB962C8B-B14F-4D97-AF65-F5344CB8AC3E}">
        <p14:creationId xmlns:p14="http://schemas.microsoft.com/office/powerpoint/2010/main" val="20624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D448-6786-572B-BAEE-25C1794C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en-US" sz="3000" b="1" dirty="0">
                <a:solidFill>
                  <a:srgbClr val="1E5155">
                    <a:lumMod val="20000"/>
                    <a:lumOff val="80000"/>
                  </a:srgbClr>
                </a:solidFill>
              </a:rPr>
              <a:t>Toxic Thoughts &amp; Suppressed Emotional Pain can turn into </a:t>
            </a:r>
            <a:r>
              <a:rPr lang="en-US" sz="3000" b="1" dirty="0">
                <a:solidFill>
                  <a:prstClr val="white"/>
                </a:solidFill>
              </a:rPr>
              <a:t>physical ailments</a:t>
            </a:r>
            <a:r>
              <a:rPr lang="en-US" sz="3000" dirty="0">
                <a:solidFill>
                  <a:prstClr val="white"/>
                </a:solidFill>
              </a:rPr>
              <a:t>.</a:t>
            </a:r>
            <a:br>
              <a:rPr lang="en-US" sz="3000" dirty="0">
                <a:solidFill>
                  <a:prstClr val="white"/>
                </a:solidFill>
              </a:rPr>
            </a:b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2094E-E6C2-A62A-834E-15D7B5B6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3928"/>
            <a:ext cx="8946541" cy="46144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/>
              </a:rPr>
              <a:t>Researchers say that </a:t>
            </a: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87% of the illnesses 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/>
              </a:rPr>
              <a:t>that plague us today are the </a:t>
            </a: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result of toxic thoughts and toxic emotions. 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/>
              </a:rPr>
              <a:t>(anger, rage, self hatred, unforgiveness, etc.)                 </a:t>
            </a:r>
            <a:r>
              <a:rPr lang="en-US" sz="2400" i="1" dirty="0">
                <a:latin typeface="Century Gothic" panose="020B0502020202020204"/>
              </a:rPr>
              <a:t>Dr. Caroline Leaf-Christian Researcher, Writer, Lecturer focusing on the brain</a:t>
            </a:r>
            <a:endParaRPr lang="en-US" sz="2400" b="1" dirty="0">
              <a:latin typeface="Century Gothic" panose="020B0502020202020204"/>
            </a:endParaRPr>
          </a:p>
          <a:p>
            <a:pPr algn="ctr"/>
            <a:r>
              <a:rPr lang="en-US" sz="3200" b="1" dirty="0">
                <a:latin typeface="Century Gothic" panose="020B0502020202020204"/>
              </a:rPr>
              <a:t>Lethargy, Anxiety, Insomnia, Panic Attacks, Exhaustion, Fatigue, Headaches/Migraines</a:t>
            </a:r>
          </a:p>
          <a:p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325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F6D2-CA98-17FE-DB04-B73356ED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1446"/>
          </a:xfrm>
        </p:spPr>
        <p:txBody>
          <a:bodyPr/>
          <a:lstStyle/>
          <a:p>
            <a:pPr algn="ctr"/>
            <a:r>
              <a:rPr lang="en-US" sz="3600" b="1" dirty="0"/>
              <a:t>Revelation 21:4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9096-4D02-778E-5960-532BFB3F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“And God will wipe away every tear from their eyes; there shall be no more death, nor sorrow, nor crying. </a:t>
            </a:r>
            <a:r>
              <a:rPr lang="en-US" sz="4000" b="1" dirty="0"/>
              <a:t>There shall be no more pain, for the former things have passed away.”</a:t>
            </a:r>
          </a:p>
        </p:txBody>
      </p:sp>
    </p:spTree>
    <p:extLst>
      <p:ext uri="{BB962C8B-B14F-4D97-AF65-F5344CB8AC3E}">
        <p14:creationId xmlns:p14="http://schemas.microsoft.com/office/powerpoint/2010/main" val="1768192002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6A6E-88DE-EE1C-19F3-493CB137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84617"/>
            <a:ext cx="8825659" cy="68954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INNER HEALING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EE98A-40A5-4F00-779C-AA02EC844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603948"/>
            <a:ext cx="8825659" cy="4415852"/>
          </a:xfrm>
        </p:spPr>
        <p:txBody>
          <a:bodyPr>
            <a:normAutofit/>
          </a:bodyPr>
          <a:lstStyle/>
          <a:p>
            <a:r>
              <a:rPr lang="en-US" sz="3000" b="1" dirty="0"/>
              <a:t>…is a release from pain.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Psalm 147:3</a:t>
            </a:r>
          </a:p>
          <a:p>
            <a:r>
              <a:rPr lang="en-US" sz="3000" b="1" dirty="0"/>
              <a:t>…is correction of ungodly responses to past hurts &amp; memories.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Romans 12:19</a:t>
            </a:r>
          </a:p>
          <a:p>
            <a:r>
              <a:rPr lang="en-US" sz="3000" b="1" dirty="0"/>
              <a:t>…is a reframing or reinterpreting of a past event.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Romans 8:28</a:t>
            </a:r>
          </a:p>
          <a:p>
            <a:r>
              <a:rPr lang="en-US" sz="3000" b="1" dirty="0"/>
              <a:t>…is an exchange of past negative effects for positive ones.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Isaiah 61:3</a:t>
            </a:r>
          </a:p>
          <a:p>
            <a:r>
              <a:rPr lang="en-US" sz="3000" b="1" dirty="0"/>
              <a:t>….is generally a process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134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3399-46B9-6C00-1E72-DFC40035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19" y="304265"/>
            <a:ext cx="9404723" cy="775027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FORGIVENESS 1</a:t>
            </a:r>
          </a:p>
        </p:txBody>
      </p:sp>
      <p:pic>
        <p:nvPicPr>
          <p:cNvPr id="5" name="Content Placeholder 4" descr="A diagram of a person being arrested&#10;&#10;Description automatically generated">
            <a:extLst>
              <a:ext uri="{FF2B5EF4-FFF2-40B4-BE49-F238E27FC236}">
                <a16:creationId xmlns:a16="http://schemas.microsoft.com/office/drawing/2014/main" id="{8A8B38AF-DEAA-C404-39C6-A9515F000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03" y="1274163"/>
            <a:ext cx="4172970" cy="5258399"/>
          </a:xfrm>
        </p:spPr>
      </p:pic>
    </p:spTree>
    <p:extLst>
      <p:ext uri="{BB962C8B-B14F-4D97-AF65-F5344CB8AC3E}">
        <p14:creationId xmlns:p14="http://schemas.microsoft.com/office/powerpoint/2010/main" val="364758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0ED9-EA63-C214-1392-C7B1A95A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647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FORGIVENESS 2</a:t>
            </a:r>
          </a:p>
        </p:txBody>
      </p: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F7019F7A-262A-06B2-324C-FE122F7AE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53" y="1566582"/>
            <a:ext cx="3908888" cy="4838700"/>
          </a:xfrm>
        </p:spPr>
      </p:pic>
    </p:spTree>
    <p:extLst>
      <p:ext uri="{BB962C8B-B14F-4D97-AF65-F5344CB8AC3E}">
        <p14:creationId xmlns:p14="http://schemas.microsoft.com/office/powerpoint/2010/main" val="316606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683B-E4E5-12A2-6DB2-BDDF8201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1603947"/>
            <a:ext cx="8825657" cy="272820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“She bore a child when she was past the age </a:t>
            </a:r>
            <a:br>
              <a:rPr lang="en-US" b="1" dirty="0"/>
            </a:br>
            <a:r>
              <a:rPr lang="en-US" b="1" dirty="0"/>
              <a:t>because she judged God faithful who had promised.”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7DD24-7191-E624-2253-86DFF7ED0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5051685"/>
            <a:ext cx="8825658" cy="5860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Hebrews 11:11</a:t>
            </a:r>
          </a:p>
        </p:txBody>
      </p:sp>
    </p:spTree>
    <p:extLst>
      <p:ext uri="{BB962C8B-B14F-4D97-AF65-F5344CB8AC3E}">
        <p14:creationId xmlns:p14="http://schemas.microsoft.com/office/powerpoint/2010/main" val="7347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EDA9-AEAB-4193-4FB8-7EA970DF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48390"/>
            <a:ext cx="8825659" cy="89066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GRIEF – TWO KINDS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921E-EFE3-8FEE-E127-73113D057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663908"/>
            <a:ext cx="8825659" cy="4355892"/>
          </a:xfrm>
        </p:spPr>
        <p:txBody>
          <a:bodyPr>
            <a:normAutofit lnSpcReduction="10000"/>
          </a:bodyPr>
          <a:lstStyle/>
          <a:p>
            <a:r>
              <a:rPr lang="en-US" sz="4000" b="1" u="sng" dirty="0"/>
              <a:t>1. Chronic Grief</a:t>
            </a:r>
          </a:p>
          <a:p>
            <a:endParaRPr lang="en-US" sz="4000" b="1" u="sng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Generally happens at </a:t>
            </a:r>
            <a:r>
              <a:rPr lang="en-US" sz="3600" b="1" dirty="0"/>
              <a:t>loss of parent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&amp;/or “Mother Wounding”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When early in life, grief is </a:t>
            </a:r>
            <a:r>
              <a:rPr lang="en-US" sz="3600" b="1" dirty="0"/>
              <a:t>“incremental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3289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669C-69BD-0A7F-E7A8-A43CB651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74558"/>
            <a:ext cx="8825659" cy="1259174"/>
          </a:xfrm>
        </p:spPr>
        <p:txBody>
          <a:bodyPr/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GRIEF – TWO KINDS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13D5B-71BA-7921-36FA-DA45CB018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663908"/>
            <a:ext cx="8825659" cy="435589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4000" b="1" u="sng" dirty="0">
                <a:solidFill>
                  <a:prstClr val="white"/>
                </a:solidFill>
                <a:latin typeface="Century Gothic" panose="020B0502020202020204"/>
              </a:rPr>
              <a:t>2. Acute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Grief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From event that </a:t>
            </a:r>
            <a:r>
              <a:rPr lang="en-US" sz="3600" b="1" dirty="0"/>
              <a:t>stunts person’s growth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emotionally, spiritually, relationally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Happens at a </a:t>
            </a:r>
            <a:r>
              <a:rPr lang="en-US" sz="3600" b="1" dirty="0"/>
              <a:t>specific time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or times</a:t>
            </a:r>
          </a:p>
        </p:txBody>
      </p:sp>
    </p:spTree>
    <p:extLst>
      <p:ext uri="{BB962C8B-B14F-4D97-AF65-F5344CB8AC3E}">
        <p14:creationId xmlns:p14="http://schemas.microsoft.com/office/powerpoint/2010/main" val="254064409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A9D7-1050-9E7A-3FCE-F71AA722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GRIEF – TWO KINDS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DE04C-F327-E432-96A5-638F6FE0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Grief produces things like </a:t>
            </a:r>
            <a:r>
              <a:rPr lang="en-US" sz="4800" b="1" dirty="0"/>
              <a:t>Anxiety, Depression, Chronic Fatigue Syndrome, Fibromyalgia, PSTD</a:t>
            </a:r>
          </a:p>
        </p:txBody>
      </p:sp>
    </p:spTree>
    <p:extLst>
      <p:ext uri="{BB962C8B-B14F-4D97-AF65-F5344CB8AC3E}">
        <p14:creationId xmlns:p14="http://schemas.microsoft.com/office/powerpoint/2010/main" val="26928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829E-25C4-E84E-AB8A-312D14B5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69823"/>
            <a:ext cx="8825659" cy="914399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MINISTERING TO GRIEF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3DCC2-8693-0E03-A8BA-35B9DFF15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184223"/>
            <a:ext cx="8825659" cy="567377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1. Find the </a:t>
            </a:r>
            <a:r>
              <a:rPr lang="en-US" sz="3200" b="1" dirty="0"/>
              <a:t>ROOT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– 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What? When? Go to first or worst event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2. Help the </a:t>
            </a:r>
            <a:r>
              <a:rPr lang="en-US" sz="3200" b="1" dirty="0"/>
              <a:t>person relax</a:t>
            </a:r>
          </a:p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3. Ask God to </a:t>
            </a:r>
            <a:r>
              <a:rPr lang="en-US" sz="3200" b="1" dirty="0"/>
              <a:t>reveal memories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– recent to past, or visa versa</a:t>
            </a:r>
          </a:p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4. Pray for the </a:t>
            </a:r>
            <a:r>
              <a:rPr lang="en-US" sz="3200" b="1" dirty="0"/>
              <a:t>physical &amp; </a:t>
            </a:r>
            <a:r>
              <a:rPr lang="en-US" sz="3200" b="1"/>
              <a:t>emotional effects 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from each memory</a:t>
            </a:r>
            <a:r>
              <a:rPr lang="en-US" sz="32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3200" b="1" u="sng" dirty="0"/>
              <a:t>minister to how person processed the trauma,</a:t>
            </a:r>
            <a:r>
              <a:rPr lang="en-US" sz="32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not the trauma</a:t>
            </a:r>
            <a:endParaRPr lang="en-US" sz="3200" b="1" u="sng" dirty="0"/>
          </a:p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5. Extract painful memory &amp; replace with </a:t>
            </a:r>
            <a:r>
              <a:rPr lang="en-US" sz="3200" b="1" dirty="0"/>
              <a:t>God’s Truth 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 </a:t>
            </a:r>
            <a:r>
              <a:rPr lang="en-US" sz="3200" b="1" dirty="0"/>
              <a:t>Jesus can rewrite the narrative</a:t>
            </a:r>
            <a:endParaRPr lang="en-US" sz="3200" dirty="0"/>
          </a:p>
          <a:p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6. Ask Jesus to </a:t>
            </a:r>
            <a:r>
              <a:rPr lang="en-US" sz="3200" b="1" dirty="0"/>
              <a:t>fill person with His Peace- 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mentally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emotionally AND physically.</a:t>
            </a:r>
          </a:p>
          <a:p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29040</TotalTime>
  <Words>528</Words>
  <Application>Microsoft Office PowerPoint</Application>
  <PresentationFormat>Widescreen</PresentationFormat>
  <Paragraphs>58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Century Gothic</vt:lpstr>
      <vt:lpstr>Wingdings 3</vt:lpstr>
      <vt:lpstr>Ion</vt:lpstr>
      <vt:lpstr>Session 3</vt:lpstr>
      <vt:lpstr>INNER HEALING</vt:lpstr>
      <vt:lpstr>FORGIVENESS 1</vt:lpstr>
      <vt:lpstr>FORGIVENESS 2</vt:lpstr>
      <vt:lpstr>“She bore a child when she was past the age  because she judged God faithful who had promised.”</vt:lpstr>
      <vt:lpstr>GRIEF – TWO KINDS</vt:lpstr>
      <vt:lpstr>GRIEF – TWO KINDS</vt:lpstr>
      <vt:lpstr>GRIEF – TWO KINDS</vt:lpstr>
      <vt:lpstr> MINISTERING TO GRIEF</vt:lpstr>
      <vt:lpstr>PowerPoint Presentation</vt:lpstr>
      <vt:lpstr>PRIMAL WOUND</vt:lpstr>
      <vt:lpstr>WOUNDING IN UTERO</vt:lpstr>
      <vt:lpstr>WOUNDING IN UTERO</vt:lpstr>
      <vt:lpstr>INTEGRATED HEALING-BODY, SOUL, SPIRIT</vt:lpstr>
      <vt:lpstr>Toxic Thoughts &amp; Suppressed Emotional Pain can turn into physical ailments. </vt:lpstr>
      <vt:lpstr>Revelation 21:4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rodlyn park</dc:creator>
  <cp:lastModifiedBy>rodlyn park</cp:lastModifiedBy>
  <cp:revision>3</cp:revision>
  <dcterms:created xsi:type="dcterms:W3CDTF">2024-08-21T16:43:19Z</dcterms:created>
  <dcterms:modified xsi:type="dcterms:W3CDTF">2024-09-12T22:03:06Z</dcterms:modified>
</cp:coreProperties>
</file>